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9" r:id="rId2"/>
    <p:sldId id="257" r:id="rId3"/>
  </p:sldIdLst>
  <p:sldSz cx="32399288" cy="43200638"/>
  <p:notesSz cx="6858000" cy="9144000"/>
  <p:defaultTextStyle>
    <a:defPPr>
      <a:defRPr lang="es-MX"/>
    </a:defPPr>
    <a:lvl1pPr marL="0" algn="l" defTabSz="3628796" rtl="0" eaLnBrk="1" latinLnBrk="0" hangingPunct="1">
      <a:defRPr sz="7143" kern="1200">
        <a:solidFill>
          <a:schemeClr val="tx1"/>
        </a:solidFill>
        <a:latin typeface="+mn-lt"/>
        <a:ea typeface="+mn-ea"/>
        <a:cs typeface="+mn-cs"/>
      </a:defRPr>
    </a:lvl1pPr>
    <a:lvl2pPr marL="1814398" algn="l" defTabSz="3628796" rtl="0" eaLnBrk="1" latinLnBrk="0" hangingPunct="1">
      <a:defRPr sz="7143" kern="1200">
        <a:solidFill>
          <a:schemeClr val="tx1"/>
        </a:solidFill>
        <a:latin typeface="+mn-lt"/>
        <a:ea typeface="+mn-ea"/>
        <a:cs typeface="+mn-cs"/>
      </a:defRPr>
    </a:lvl2pPr>
    <a:lvl3pPr marL="3628796" algn="l" defTabSz="3628796" rtl="0" eaLnBrk="1" latinLnBrk="0" hangingPunct="1">
      <a:defRPr sz="7143" kern="1200">
        <a:solidFill>
          <a:schemeClr val="tx1"/>
        </a:solidFill>
        <a:latin typeface="+mn-lt"/>
        <a:ea typeface="+mn-ea"/>
        <a:cs typeface="+mn-cs"/>
      </a:defRPr>
    </a:lvl3pPr>
    <a:lvl4pPr marL="5443195" algn="l" defTabSz="3628796" rtl="0" eaLnBrk="1" latinLnBrk="0" hangingPunct="1">
      <a:defRPr sz="7143" kern="1200">
        <a:solidFill>
          <a:schemeClr val="tx1"/>
        </a:solidFill>
        <a:latin typeface="+mn-lt"/>
        <a:ea typeface="+mn-ea"/>
        <a:cs typeface="+mn-cs"/>
      </a:defRPr>
    </a:lvl4pPr>
    <a:lvl5pPr marL="7257593" algn="l" defTabSz="3628796" rtl="0" eaLnBrk="1" latinLnBrk="0" hangingPunct="1">
      <a:defRPr sz="7143" kern="1200">
        <a:solidFill>
          <a:schemeClr val="tx1"/>
        </a:solidFill>
        <a:latin typeface="+mn-lt"/>
        <a:ea typeface="+mn-ea"/>
        <a:cs typeface="+mn-cs"/>
      </a:defRPr>
    </a:lvl5pPr>
    <a:lvl6pPr marL="9071991" algn="l" defTabSz="3628796" rtl="0" eaLnBrk="1" latinLnBrk="0" hangingPunct="1">
      <a:defRPr sz="7143" kern="1200">
        <a:solidFill>
          <a:schemeClr val="tx1"/>
        </a:solidFill>
        <a:latin typeface="+mn-lt"/>
        <a:ea typeface="+mn-ea"/>
        <a:cs typeface="+mn-cs"/>
      </a:defRPr>
    </a:lvl6pPr>
    <a:lvl7pPr marL="10886389" algn="l" defTabSz="3628796" rtl="0" eaLnBrk="1" latinLnBrk="0" hangingPunct="1">
      <a:defRPr sz="7143" kern="1200">
        <a:solidFill>
          <a:schemeClr val="tx1"/>
        </a:solidFill>
        <a:latin typeface="+mn-lt"/>
        <a:ea typeface="+mn-ea"/>
        <a:cs typeface="+mn-cs"/>
      </a:defRPr>
    </a:lvl7pPr>
    <a:lvl8pPr marL="12700787" algn="l" defTabSz="3628796" rtl="0" eaLnBrk="1" latinLnBrk="0" hangingPunct="1">
      <a:defRPr sz="7143" kern="1200">
        <a:solidFill>
          <a:schemeClr val="tx1"/>
        </a:solidFill>
        <a:latin typeface="+mn-lt"/>
        <a:ea typeface="+mn-ea"/>
        <a:cs typeface="+mn-cs"/>
      </a:defRPr>
    </a:lvl8pPr>
    <a:lvl9pPr marL="14515186" algn="l" defTabSz="3628796"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70"/>
    <p:restoredTop sz="94652"/>
  </p:normalViewPr>
  <p:slideViewPr>
    <p:cSldViewPr snapToGrid="0">
      <p:cViewPr varScale="1">
        <p:scale>
          <a:sx n="18" d="100"/>
          <a:sy n="18" d="100"/>
        </p:scale>
        <p:origin x="5384" y="680"/>
      </p:cViewPr>
      <p:guideLst/>
    </p:cSldViewPr>
  </p:slideViewPr>
  <p:notesTextViewPr>
    <p:cViewPr>
      <p:scale>
        <a:sx n="1" d="1"/>
        <a:sy n="1" d="1"/>
      </p:scale>
      <p:origin x="0" y="0"/>
    </p:cViewPr>
  </p:notesTextViewPr>
  <p:notesViewPr>
    <p:cSldViewPr snapToGrid="0">
      <p:cViewPr varScale="1">
        <p:scale>
          <a:sx n="106" d="100"/>
          <a:sy n="106" d="100"/>
        </p:scale>
        <p:origin x="540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EBAF55D1-04E6-6EC1-8E31-B8ABCDAC06E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a:extLst>
              <a:ext uri="{FF2B5EF4-FFF2-40B4-BE49-F238E27FC236}">
                <a16:creationId xmlns:a16="http://schemas.microsoft.com/office/drawing/2014/main" id="{EF1DAA88-4FE1-A6B9-3859-E31A92CF25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D13E48-9D2F-5C44-98EC-1C5491AF9227}" type="datetimeFigureOut">
              <a:rPr lang="es-ES_tradnl" smtClean="0"/>
              <a:t>17/6/26</a:t>
            </a:fld>
            <a:endParaRPr lang="es-ES_tradnl"/>
          </a:p>
        </p:txBody>
      </p:sp>
      <p:sp>
        <p:nvSpPr>
          <p:cNvPr id="4" name="Marcador de pie de página 3">
            <a:extLst>
              <a:ext uri="{FF2B5EF4-FFF2-40B4-BE49-F238E27FC236}">
                <a16:creationId xmlns:a16="http://schemas.microsoft.com/office/drawing/2014/main" id="{F611E2A0-6537-455C-E379-90AFF68E96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a:extLst>
              <a:ext uri="{FF2B5EF4-FFF2-40B4-BE49-F238E27FC236}">
                <a16:creationId xmlns:a16="http://schemas.microsoft.com/office/drawing/2014/main" id="{F75DFB1F-86DD-CD95-05D6-BA748B56827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7C1167-0FC4-BE41-87D7-17FB8D0BE2EE}" type="slidenum">
              <a:rPr lang="es-ES_tradnl" smtClean="0"/>
              <a:t>‹Nº›</a:t>
            </a:fld>
            <a:endParaRPr lang="es-ES_tradnl"/>
          </a:p>
        </p:txBody>
      </p:sp>
    </p:spTree>
    <p:extLst>
      <p:ext uri="{BB962C8B-B14F-4D97-AF65-F5344CB8AC3E}">
        <p14:creationId xmlns:p14="http://schemas.microsoft.com/office/powerpoint/2010/main" val="832070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22457-292D-7646-AAC4-90538ABEC128}" type="datetimeFigureOut">
              <a:rPr lang="es-ES_tradnl" smtClean="0"/>
              <a:t>17/6/26</a:t>
            </a:fld>
            <a:endParaRPr lang="es-ES_tradnl"/>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7129B-407C-5B42-BD69-91947D60D86A}" type="slidenum">
              <a:rPr lang="es-ES_tradnl" smtClean="0"/>
              <a:t>‹Nº›</a:t>
            </a:fld>
            <a:endParaRPr lang="es-ES_tradnl"/>
          </a:p>
        </p:txBody>
      </p:sp>
    </p:spTree>
    <p:extLst>
      <p:ext uri="{BB962C8B-B14F-4D97-AF65-F5344CB8AC3E}">
        <p14:creationId xmlns:p14="http://schemas.microsoft.com/office/powerpoint/2010/main" val="1692757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222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1" y="11500170"/>
            <a:ext cx="27944386" cy="27410408"/>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3325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3" y="2300034"/>
            <a:ext cx="20553298" cy="36610544"/>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6008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a:prstGeom prst="rect">
            <a:avLst/>
          </a:prstGeom>
        </p:spPr>
        <p:txBody>
          <a:bodyPr anchor="b"/>
          <a:lstStyle>
            <a:lvl1pPr algn="ctr">
              <a:defRPr sz="21259"/>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049911" y="22690338"/>
            <a:ext cx="24299466" cy="10430151"/>
          </a:xfrm>
          <a:prstGeom prst="rect">
            <a:avLst/>
          </a:prstGeo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a:t>Haga clic para editar el estilo de subtítulo del patrón</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94179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227451" y="11500170"/>
            <a:ext cx="27944386"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161537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a:prstGeom prst="rect">
            <a:avLst/>
          </a:prstGeom>
        </p:spPr>
        <p:txBody>
          <a:bodyPr anchor="b"/>
          <a:lstStyle>
            <a:lvl1pPr>
              <a:defRPr sz="21259"/>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10578" y="28910440"/>
            <a:ext cx="27944386" cy="9450136"/>
          </a:xfrm>
          <a:prstGeom prst="rect">
            <a:avLst/>
          </a:prstGeo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843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27451"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402140"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5323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675" y="10590160"/>
            <a:ext cx="13706415"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4" name="Content Placeholder 3"/>
          <p:cNvSpPr>
            <a:spLocks noGrp="1"/>
          </p:cNvSpPr>
          <p:nvPr>
            <p:ph sz="half" idx="2"/>
          </p:nvPr>
        </p:nvSpPr>
        <p:spPr>
          <a:xfrm>
            <a:off x="2231675" y="15780233"/>
            <a:ext cx="13706415"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402142" y="10590160"/>
            <a:ext cx="13773917"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6" name="Content Placeholder 5"/>
          <p:cNvSpPr>
            <a:spLocks noGrp="1"/>
          </p:cNvSpPr>
          <p:nvPr>
            <p:ph sz="quarter" idx="4"/>
          </p:nvPr>
        </p:nvSpPr>
        <p:spPr>
          <a:xfrm>
            <a:off x="16402142" y="15780233"/>
            <a:ext cx="13773917"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8" name="Footer Placeholder 7"/>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9" name="Slide Number Placeholder 8"/>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86720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4" name="Footer Placeholder 3"/>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5" name="Slide Number Placeholder 4"/>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1191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3" name="Footer Placeholder 2"/>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4" name="Slide Number Placeholder 3"/>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700036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773917" y="6220102"/>
            <a:ext cx="16402140" cy="30700453"/>
          </a:xfrm>
          <a:prstGeom prst="rect">
            <a:avLst/>
          </a:prstGeo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8606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73917" y="6220102"/>
            <a:ext cx="16402140" cy="30700453"/>
          </a:xfrm>
          <a:prstGeom prst="rect">
            <a:avLst/>
          </a:prstGeo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17/06/26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607349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744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984631" y="7280406"/>
            <a:ext cx="19055962"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4" name="CuadroTexto 3"/>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7" name="CuadroTexto 6"/>
          <p:cNvSpPr txBox="1"/>
          <p:nvPr/>
        </p:nvSpPr>
        <p:spPr>
          <a:xfrm>
            <a:off x="2566218" y="34342824"/>
            <a:ext cx="27266852" cy="2492990"/>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44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 </a:t>
            </a:r>
            <a:r>
              <a:rPr lang="es-MX" sz="4400" b="1" dirty="0">
                <a:latin typeface="Arial" panose="020B0604020202020204" pitchFamily="34" charset="0"/>
                <a:cs typeface="Arial" panose="020B0604020202020204" pitchFamily="34" charset="0"/>
              </a:rPr>
              <a:t>Bibliografía: </a:t>
            </a:r>
            <a:r>
              <a:rPr lang="es-ES" sz="44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400" b="1" dirty="0">
              <a:latin typeface="Arial" panose="020B0604020202020204" pitchFamily="34" charset="0"/>
              <a:cs typeface="Arial" panose="020B0604020202020204" pitchFamily="34" charset="0"/>
            </a:endParaRPr>
          </a:p>
          <a:p>
            <a:r>
              <a:rPr lang="es-MX" sz="3200" dirty="0">
                <a:latin typeface="Arial" panose="020B0604020202020204" pitchFamily="34" charset="0"/>
                <a:cs typeface="Arial" panose="020B0604020202020204" pitchFamily="34" charset="0"/>
              </a:rPr>
              <a:t>Coloca mínimo tres referencias bibliográficas, citadas en el estilo editorial APA (</a:t>
            </a:r>
            <a:r>
              <a:rPr lang="es-ES" sz="32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6000" dirty="0">
                <a:latin typeface="Arial" panose="020B0604020202020204" pitchFamily="34" charset="0"/>
                <a:cs typeface="Arial" panose="020B0604020202020204" pitchFamily="34" charset="0"/>
              </a:rPr>
              <a:t>.</a:t>
            </a:r>
            <a:endParaRPr lang="es-MX" sz="3200" dirty="0"/>
          </a:p>
        </p:txBody>
      </p:sp>
      <p:sp>
        <p:nvSpPr>
          <p:cNvPr id="8" name="CuadroTexto 7"/>
          <p:cNvSpPr txBox="1"/>
          <p:nvPr/>
        </p:nvSpPr>
        <p:spPr>
          <a:xfrm>
            <a:off x="6825351" y="40673943"/>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3" name="AutoShape 2" descr="Salud dental: relación entre la caries dental y el consumo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2" name="CuadroTexto 11">
            <a:extLst>
              <a:ext uri="{FF2B5EF4-FFF2-40B4-BE49-F238E27FC236}">
                <a16:creationId xmlns:a16="http://schemas.microsoft.com/office/drawing/2014/main" id="{FA9FA5E9-5D9C-483A-2BF8-23CF9DD1A06F}"/>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13" name="CuadroTexto 12">
            <a:extLst>
              <a:ext uri="{FF2B5EF4-FFF2-40B4-BE49-F238E27FC236}">
                <a16:creationId xmlns:a16="http://schemas.microsoft.com/office/drawing/2014/main" id="{1A2BEF63-5410-8DD8-264A-AA2989E430BA}"/>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publica,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4" name="CuadroTexto 13">
            <a:extLst>
              <a:ext uri="{FF2B5EF4-FFF2-40B4-BE49-F238E27FC236}">
                <a16:creationId xmlns:a16="http://schemas.microsoft.com/office/drawing/2014/main" id="{C7346980-8751-1299-6A63-907067F1EE7F}"/>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trabajo de investigación</a:t>
            </a:r>
          </a:p>
        </p:txBody>
      </p:sp>
      <p:sp>
        <p:nvSpPr>
          <p:cNvPr id="17" name="CuadroTexto 16">
            <a:extLst>
              <a:ext uri="{FF2B5EF4-FFF2-40B4-BE49-F238E27FC236}">
                <a16:creationId xmlns:a16="http://schemas.microsoft.com/office/drawing/2014/main" id="{A3E6264B-E152-6F71-48EC-68EF36F2AED8}"/>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0" name="Rectángulo 9">
            <a:extLst>
              <a:ext uri="{FF2B5EF4-FFF2-40B4-BE49-F238E27FC236}">
                <a16:creationId xmlns:a16="http://schemas.microsoft.com/office/drawing/2014/main" id="{AA867ECF-1BD7-27E0-0B76-8F4E126B5B8C}"/>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latin typeface="Arial" panose="020B0604020202020204" pitchFamily="34" charset="0"/>
                <a:cs typeface="Arial" panose="020B0604020202020204" pitchFamily="34" charset="0"/>
              </a:rPr>
              <a:t>Metodología: (</a:t>
            </a:r>
            <a:r>
              <a:rPr lang="es-ES" sz="5400" b="1" dirty="0">
                <a:solidFill>
                  <a:schemeClr val="tx1"/>
                </a:solidFill>
                <a:latin typeface="Arial" panose="020B0604020202020204" pitchFamily="34" charset="0"/>
                <a:cs typeface="Arial" panose="020B0604020202020204" pitchFamily="34" charset="0"/>
              </a:rPr>
              <a:t>hasta 40pt, letra Arial normal, centrado)</a:t>
            </a:r>
            <a:r>
              <a:rPr lang="es-MX" sz="5400" b="1" dirty="0">
                <a:solidFill>
                  <a:schemeClr val="tx1"/>
                </a:solidFill>
                <a:latin typeface="Arial" panose="020B0604020202020204" pitchFamily="34" charset="0"/>
                <a:cs typeface="Arial" panose="020B0604020202020204" pitchFamily="34" charset="0"/>
              </a:rPr>
              <a:t> </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4000" b="1" dirty="0">
                <a:solidFill>
                  <a:schemeClr val="tx1"/>
                </a:solidFill>
                <a:latin typeface="Arial" panose="020B0604020202020204" pitchFamily="34" charset="0"/>
                <a:cs typeface="Arial" panose="020B0604020202020204" pitchFamily="34" charset="0"/>
              </a:rPr>
              <a:t> </a:t>
            </a:r>
          </a:p>
          <a:p>
            <a:pPr algn="ctr"/>
            <a:r>
              <a:rPr lang="es-MX" sz="5400" b="1" dirty="0">
                <a:latin typeface="Arial" panose="020B0604020202020204" pitchFamily="34" charset="0"/>
                <a:cs typeface="Arial" panose="020B0604020202020204" pitchFamily="34" charset="0"/>
              </a:rPr>
              <a:t> </a:t>
            </a:r>
          </a:p>
        </p:txBody>
      </p:sp>
      <p:sp>
        <p:nvSpPr>
          <p:cNvPr id="11" name="Rectángulo 10">
            <a:extLst>
              <a:ext uri="{FF2B5EF4-FFF2-40B4-BE49-F238E27FC236}">
                <a16:creationId xmlns:a16="http://schemas.microsoft.com/office/drawing/2014/main" id="{1EEE076E-3A68-D7B1-AFC8-C35165CE3F5F}"/>
              </a:ext>
            </a:extLst>
          </p:cNvPr>
          <p:cNvSpPr/>
          <p:nvPr/>
        </p:nvSpPr>
        <p:spPr>
          <a:xfrm>
            <a:off x="10552348" y="27119153"/>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5400" b="1" dirty="0">
                <a:solidFill>
                  <a:schemeClr val="tx1"/>
                </a:solidFill>
                <a:latin typeface="Arial" panose="020B0604020202020204" pitchFamily="34" charset="0"/>
                <a:cs typeface="Arial" panose="020B0604020202020204" pitchFamily="34" charset="0"/>
              </a:rPr>
              <a:t>Conclusión: (hasta 40pt, letra Arial normal, centrado)</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 </a:t>
            </a:r>
          </a:p>
          <a:p>
            <a:pPr algn="ctr"/>
            <a:endParaRPr lang="es-MX" sz="5400" b="1" dirty="0">
              <a:solidFill>
                <a:schemeClr val="tx1"/>
              </a:solidFill>
              <a:latin typeface="Arial" panose="020B0604020202020204" pitchFamily="34" charset="0"/>
              <a:cs typeface="Arial" panose="020B0604020202020204" pitchFamily="34" charset="0"/>
            </a:endParaRP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5" name="Rectángulo 14">
            <a:extLst>
              <a:ext uri="{FF2B5EF4-FFF2-40B4-BE49-F238E27FC236}">
                <a16:creationId xmlns:a16="http://schemas.microsoft.com/office/drawing/2014/main" id="{A03358AF-F6A5-776D-B502-C093AC55BE6D}"/>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800" b="1" dirty="0">
                <a:solidFill>
                  <a:schemeClr val="tx1"/>
                </a:solidFill>
                <a:latin typeface="Arial" panose="020B0604020202020204" pitchFamily="34" charset="0"/>
                <a:cs typeface="Arial" panose="020B0604020202020204" pitchFamily="34" charset="0"/>
              </a:rPr>
              <a:t>Resultado</a:t>
            </a:r>
            <a:r>
              <a:rPr lang="es-MX" sz="4800" b="1" dirty="0">
                <a:solidFill>
                  <a:schemeClr val="tx1"/>
                </a:solidFill>
                <a:latin typeface="Arial" panose="020B0604020202020204" pitchFamily="34" charset="0"/>
                <a:cs typeface="Arial" panose="020B0604020202020204" pitchFamily="34" charset="0"/>
              </a:rPr>
              <a:t>: (</a:t>
            </a:r>
            <a:r>
              <a:rPr lang="es-ES" sz="4800" b="1" dirty="0">
                <a:solidFill>
                  <a:schemeClr val="tx1"/>
                </a:solidFill>
                <a:latin typeface="Arial" panose="020B0604020202020204" pitchFamily="34" charset="0"/>
                <a:cs typeface="Arial" panose="020B0604020202020204" pitchFamily="34" charset="0"/>
              </a:rPr>
              <a:t>hasta 40pt, letra Arial normal, centrado)</a:t>
            </a:r>
          </a:p>
          <a:p>
            <a:endParaRPr lang="es-ES" sz="4800" b="1" dirty="0">
              <a:solidFill>
                <a:schemeClr val="tx1"/>
              </a:solidFill>
              <a:latin typeface="Arial" panose="020B0604020202020204" pitchFamily="34" charset="0"/>
              <a:cs typeface="Arial" panose="020B0604020202020204" pitchFamily="34" charset="0"/>
            </a:endParaRPr>
          </a:p>
          <a:p>
            <a:pPr algn="just"/>
            <a:r>
              <a:rPr lang="es-ES" sz="36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3600" b="1" dirty="0">
                <a:solidFill>
                  <a:schemeClr val="tx1"/>
                </a:solidFill>
                <a:latin typeface="Arial" panose="020B0604020202020204" pitchFamily="34" charset="0"/>
                <a:cs typeface="Arial" panose="020B0604020202020204" pitchFamily="34" charset="0"/>
              </a:rPr>
              <a:t> </a:t>
            </a:r>
          </a:p>
          <a:p>
            <a:endParaRPr lang="es-MX" sz="4800" dirty="0">
              <a:solidFill>
                <a:schemeClr val="tx1"/>
              </a:solidFill>
              <a:latin typeface="Arial" panose="020B0604020202020204" pitchFamily="34" charset="0"/>
              <a:cs typeface="Arial" panose="020B0604020202020204" pitchFamily="34" charset="0"/>
            </a:endParaRPr>
          </a:p>
          <a:p>
            <a:endParaRPr lang="es-ES" sz="8000" dirty="0">
              <a:solidFill>
                <a:schemeClr val="tx1"/>
              </a:solidFill>
              <a:latin typeface="Arial" panose="020B0604020202020204" pitchFamily="34" charset="0"/>
              <a:cs typeface="Arial" panose="020B0604020202020204" pitchFamily="34" charset="0"/>
            </a:endParaRPr>
          </a:p>
          <a:p>
            <a:pPr marL="973138" indent="-685800">
              <a:buFont typeface="Arial" panose="020B0604020202020204" pitchFamily="34" charset="0"/>
              <a:buChar char="•"/>
            </a:pPr>
            <a:r>
              <a:rPr lang="es-ES" sz="4000" i="1" dirty="0">
                <a:solidFill>
                  <a:schemeClr val="tx1"/>
                </a:solidFill>
                <a:latin typeface="Arial" panose="020B0604020202020204" pitchFamily="34" charset="0"/>
                <a:cs typeface="Arial" panose="020B0604020202020204" pitchFamily="34" charset="0"/>
              </a:rPr>
              <a:t>Imágenes:</a:t>
            </a:r>
            <a:r>
              <a:rPr lang="es-ES" sz="4000" dirty="0">
                <a:solidFill>
                  <a:schemeClr val="tx1"/>
                </a:solidFill>
                <a:latin typeface="Arial" panose="020B0604020202020204" pitchFamily="34" charset="0"/>
                <a:cs typeface="Arial" panose="020B0604020202020204" pitchFamily="34" charset="0"/>
              </a:rPr>
              <a:t> deben pegarse en formato JPG/ BMP</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Gráficos: deben pegarse con una resolución y tamaño similar a los presentados anteriormente.</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Tablas: deben tener título y deben agregarse como una tabla, no como una imagen..</a:t>
            </a:r>
          </a:p>
          <a:p>
            <a:pPr marL="287338"/>
            <a:endParaRPr lang="es-MX" sz="8000" b="1" dirty="0">
              <a:solidFill>
                <a:schemeClr val="tx1"/>
              </a:solidFill>
              <a:latin typeface="Arial" panose="020B0604020202020204" pitchFamily="34" charset="0"/>
              <a:cs typeface="Arial" panose="020B0604020202020204" pitchFamily="34" charset="0"/>
            </a:endParaRPr>
          </a:p>
          <a:p>
            <a:pPr algn="ctr"/>
            <a:r>
              <a:rPr lang="es-MX" sz="6000" b="1" dirty="0">
                <a:solidFill>
                  <a:schemeClr val="tx1"/>
                </a:solidFill>
                <a:latin typeface="Arial" panose="020B0604020202020204" pitchFamily="34" charset="0"/>
                <a:cs typeface="Arial" panose="020B0604020202020204" pitchFamily="34" charset="0"/>
              </a:rPr>
              <a:t>Lona con las siguientes dimensiones:</a:t>
            </a:r>
            <a:r>
              <a:rPr lang="es-MX" sz="60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8" name="Rectángulo 17">
            <a:extLst>
              <a:ext uri="{FF2B5EF4-FFF2-40B4-BE49-F238E27FC236}">
                <a16:creationId xmlns:a16="http://schemas.microsoft.com/office/drawing/2014/main" id="{46F98AE8-3DA6-0A68-299B-F042713F29E2}"/>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5" name="CuadroTexto 4">
            <a:extLst>
              <a:ext uri="{FF2B5EF4-FFF2-40B4-BE49-F238E27FC236}">
                <a16:creationId xmlns:a16="http://schemas.microsoft.com/office/drawing/2014/main" id="{209EAA56-2052-67BA-29A1-CFE3AFB59CC6}"/>
              </a:ext>
            </a:extLst>
          </p:cNvPr>
          <p:cNvSpPr txBox="1"/>
          <p:nvPr/>
        </p:nvSpPr>
        <p:spPr>
          <a:xfrm>
            <a:off x="2566218" y="14919064"/>
            <a:ext cx="7026337" cy="5047536"/>
          </a:xfrm>
          <a:prstGeom prst="rect">
            <a:avLst/>
          </a:prstGeom>
          <a:solidFill>
            <a:schemeClr val="bg1"/>
          </a:solidFill>
          <a:ln>
            <a:solidFill>
              <a:schemeClr val="bg1"/>
            </a:solidFill>
          </a:ln>
        </p:spPr>
        <p:txBody>
          <a:bodyPr wrap="square" rtlCol="0">
            <a:spAutoFit/>
          </a:bodyPr>
          <a:lstStyle/>
          <a:p>
            <a:pPr algn="ctr"/>
            <a:r>
              <a:rPr lang="es-MX" sz="5400" b="1" dirty="0">
                <a:latin typeface="Arial" panose="020B0604020202020204" pitchFamily="34" charset="0"/>
                <a:cs typeface="Arial" panose="020B0604020202020204" pitchFamily="34" charset="0"/>
              </a:rPr>
              <a:t>Introducción: (</a:t>
            </a:r>
            <a:r>
              <a:rPr lang="es-ES" sz="5400" b="1" dirty="0">
                <a:latin typeface="Arial" panose="020B0604020202020204" pitchFamily="34" charset="0"/>
                <a:cs typeface="Arial" panose="020B0604020202020204" pitchFamily="34" charset="0"/>
              </a:rPr>
              <a:t>hasta 40pt, letra Arial normal, centrado)</a:t>
            </a:r>
            <a:r>
              <a:rPr lang="es-MX" sz="5400" b="1" dirty="0">
                <a:latin typeface="Arial" panose="020B0604020202020204" pitchFamily="34" charset="0"/>
                <a:cs typeface="Arial" panose="020B0604020202020204" pitchFamily="34" charset="0"/>
              </a:rPr>
              <a:t> </a:t>
            </a:r>
          </a:p>
          <a:p>
            <a:pPr algn="ctr"/>
            <a:endParaRPr lang="es-ES" sz="4000" b="1" dirty="0">
              <a:latin typeface="Arial" panose="020B0604020202020204" pitchFamily="34" charset="0"/>
              <a:cs typeface="Arial" panose="020B0604020202020204" pitchFamily="34" charset="0"/>
            </a:endParaRPr>
          </a:p>
          <a:p>
            <a:pPr algn="ctr"/>
            <a:r>
              <a:rPr lang="es-ES" sz="4000" b="1" dirty="0">
                <a:latin typeface="Arial" panose="020B0604020202020204" pitchFamily="34" charset="0"/>
                <a:cs typeface="Arial" panose="020B0604020202020204" pitchFamily="34" charset="0"/>
              </a:rPr>
              <a:t>Contenido o cuerpo hasta 25pt, letra Arial normal, justificado.</a:t>
            </a:r>
            <a:r>
              <a:rPr lang="es-MX" sz="4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07790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9818BE-B827-B87C-4144-9806FEDAF672}"/>
              </a:ext>
            </a:extLst>
          </p:cNvPr>
          <p:cNvSpPr txBox="1"/>
          <p:nvPr/>
        </p:nvSpPr>
        <p:spPr>
          <a:xfrm>
            <a:off x="10984631" y="7280406"/>
            <a:ext cx="18848439"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5" name="CuadroTexto 4">
            <a:extLst>
              <a:ext uri="{FF2B5EF4-FFF2-40B4-BE49-F238E27FC236}">
                <a16:creationId xmlns:a16="http://schemas.microsoft.com/office/drawing/2014/main" id="{ADB7193B-7B82-B5F4-1401-F459EBEAE8E1}"/>
              </a:ext>
            </a:extLst>
          </p:cNvPr>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6" name="CuadroTexto 5">
            <a:extLst>
              <a:ext uri="{FF2B5EF4-FFF2-40B4-BE49-F238E27FC236}">
                <a16:creationId xmlns:a16="http://schemas.microsoft.com/office/drawing/2014/main" id="{45C8AB87-7EE1-90C8-5F54-622E7D96A7AB}"/>
              </a:ext>
            </a:extLst>
          </p:cNvPr>
          <p:cNvSpPr txBox="1"/>
          <p:nvPr/>
        </p:nvSpPr>
        <p:spPr>
          <a:xfrm>
            <a:off x="2566218" y="34342824"/>
            <a:ext cx="27266852" cy="2708434"/>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5000" b="1" dirty="0">
                <a:latin typeface="Arial" panose="020B0604020202020204" pitchFamily="34" charset="0"/>
                <a:cs typeface="Arial" panose="020B0604020202020204" pitchFamily="34" charset="0"/>
              </a:rPr>
              <a:t>  </a:t>
            </a:r>
            <a:r>
              <a:rPr lang="es-MX" sz="4000" b="1" dirty="0">
                <a:latin typeface="Arial" panose="020B0604020202020204" pitchFamily="34" charset="0"/>
                <a:cs typeface="Arial" panose="020B0604020202020204" pitchFamily="34" charset="0"/>
              </a:rPr>
              <a:t>Bibliografía: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000" b="1" dirty="0">
              <a:latin typeface="Arial" panose="020B0604020202020204" pitchFamily="34" charset="0"/>
              <a:cs typeface="Arial" panose="020B0604020202020204" pitchFamily="34" charset="0"/>
            </a:endParaRPr>
          </a:p>
          <a:p>
            <a:r>
              <a:rPr lang="es-MX" sz="2500" dirty="0">
                <a:latin typeface="Arial" panose="020B0604020202020204" pitchFamily="34" charset="0"/>
                <a:cs typeface="Arial" panose="020B0604020202020204" pitchFamily="34" charset="0"/>
              </a:rPr>
              <a:t>Coloca mínimo tres referencias bibliográficas, citadas en el estilo editorial APA (</a:t>
            </a:r>
            <a:r>
              <a:rPr lang="es-ES" sz="25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5000" dirty="0">
                <a:latin typeface="Arial" panose="020B0604020202020204" pitchFamily="34" charset="0"/>
                <a:cs typeface="Arial" panose="020B0604020202020204" pitchFamily="34" charset="0"/>
              </a:rPr>
              <a:t>.</a:t>
            </a:r>
          </a:p>
          <a:p>
            <a:pPr algn="ctr"/>
            <a:endParaRPr lang="es-MX" sz="4000" dirty="0"/>
          </a:p>
        </p:txBody>
      </p:sp>
      <p:sp>
        <p:nvSpPr>
          <p:cNvPr id="7" name="CuadroTexto 6">
            <a:extLst>
              <a:ext uri="{FF2B5EF4-FFF2-40B4-BE49-F238E27FC236}">
                <a16:creationId xmlns:a16="http://schemas.microsoft.com/office/drawing/2014/main" id="{23B6102A-34F0-F02A-4562-2C2907935FE1}"/>
              </a:ext>
            </a:extLst>
          </p:cNvPr>
          <p:cNvSpPr txBox="1"/>
          <p:nvPr/>
        </p:nvSpPr>
        <p:spPr>
          <a:xfrm>
            <a:off x="6994684" y="40841858"/>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8" name="CuadroTexto 7">
            <a:extLst>
              <a:ext uri="{FF2B5EF4-FFF2-40B4-BE49-F238E27FC236}">
                <a16:creationId xmlns:a16="http://schemas.microsoft.com/office/drawing/2014/main" id="{10FB6FB6-6BA4-7662-A55A-E9EDDF0229DD}"/>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9" name="CuadroTexto 8">
            <a:extLst>
              <a:ext uri="{FF2B5EF4-FFF2-40B4-BE49-F238E27FC236}">
                <a16:creationId xmlns:a16="http://schemas.microsoft.com/office/drawing/2014/main" id="{5551CAB1-3680-780C-87FD-97FF93D434BB}"/>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pública,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0" name="CuadroTexto 9">
            <a:extLst>
              <a:ext uri="{FF2B5EF4-FFF2-40B4-BE49-F238E27FC236}">
                <a16:creationId xmlns:a16="http://schemas.microsoft.com/office/drawing/2014/main" id="{CEB30B02-1ACF-F42A-8E8E-9078A4203F3C}"/>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Presentación de caso clínico</a:t>
            </a:r>
          </a:p>
        </p:txBody>
      </p:sp>
      <p:sp>
        <p:nvSpPr>
          <p:cNvPr id="11" name="CuadroTexto 10">
            <a:extLst>
              <a:ext uri="{FF2B5EF4-FFF2-40B4-BE49-F238E27FC236}">
                <a16:creationId xmlns:a16="http://schemas.microsoft.com/office/drawing/2014/main" id="{C6ABC2E0-05F9-A7CB-D6D5-262BE83D5C70}"/>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2" name="Rectángulo 11">
            <a:extLst>
              <a:ext uri="{FF2B5EF4-FFF2-40B4-BE49-F238E27FC236}">
                <a16:creationId xmlns:a16="http://schemas.microsoft.com/office/drawing/2014/main" id="{F49308A7-529C-67C7-C340-DFD2574A0C54}"/>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latin typeface="Arial" panose="020B0604020202020204" pitchFamily="34" charset="0"/>
                <a:cs typeface="Arial" panose="020B0604020202020204" pitchFamily="34" charset="0"/>
              </a:rPr>
              <a:t>Objetivo: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p:txBody>
      </p:sp>
      <p:sp>
        <p:nvSpPr>
          <p:cNvPr id="13" name="Rectángulo 12">
            <a:extLst>
              <a:ext uri="{FF2B5EF4-FFF2-40B4-BE49-F238E27FC236}">
                <a16:creationId xmlns:a16="http://schemas.microsoft.com/office/drawing/2014/main" id="{ED075804-8303-9AA6-8434-05838ACD0D43}"/>
              </a:ext>
            </a:extLst>
          </p:cNvPr>
          <p:cNvSpPr/>
          <p:nvPr/>
        </p:nvSpPr>
        <p:spPr>
          <a:xfrm>
            <a:off x="10515600" y="27195319"/>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000" b="1" dirty="0">
                <a:solidFill>
                  <a:sysClr val="windowText" lastClr="000000"/>
                </a:solidFill>
                <a:latin typeface="Arial" panose="020B0604020202020204" pitchFamily="34" charset="0"/>
                <a:cs typeface="Arial" panose="020B0604020202020204" pitchFamily="34" charset="0"/>
              </a:rPr>
              <a:t>Conclusión: (hasta 40pt, letra Arial normal, centrado)</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4" name="Rectángulo 13">
            <a:extLst>
              <a:ext uri="{FF2B5EF4-FFF2-40B4-BE49-F238E27FC236}">
                <a16:creationId xmlns:a16="http://schemas.microsoft.com/office/drawing/2014/main" id="{489BD915-A53D-B262-D941-84BE800C103A}"/>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rPr>
              <a:t>Presentación del caso: </a:t>
            </a:r>
            <a:r>
              <a:rPr lang="es-ES" sz="4000" b="1" dirty="0">
                <a:solidFill>
                  <a:sysClr val="windowText" lastClr="000000"/>
                </a:solidFill>
              </a:rPr>
              <a:t>(hasta 40pt, letra Arial normal, centrado)</a:t>
            </a:r>
            <a:endParaRPr lang="es-MX" sz="4000" dirty="0">
              <a:solidFill>
                <a:sysClr val="windowText" lastClr="000000"/>
              </a:solidFill>
            </a:endParaRPr>
          </a:p>
          <a:p>
            <a:pPr marL="685800" indent="-685800">
              <a:buFont typeface="Arial" panose="020B0604020202020204" pitchFamily="34" charset="0"/>
              <a:buChar char="•"/>
            </a:pPr>
            <a:r>
              <a:rPr lang="es-ES" sz="3000" dirty="0">
                <a:solidFill>
                  <a:sysClr val="windowText" lastClr="000000"/>
                </a:solidFill>
              </a:rPr>
              <a:t>Imágenes: deben pegarse en formato JPG/ BMP</a:t>
            </a:r>
          </a:p>
          <a:p>
            <a:pPr marL="685800" indent="-685800">
              <a:buFont typeface="Arial" panose="020B0604020202020204" pitchFamily="34" charset="0"/>
              <a:buChar char="•"/>
            </a:pPr>
            <a:r>
              <a:rPr lang="es-ES" sz="3000" dirty="0">
                <a:solidFill>
                  <a:sysClr val="windowText" lastClr="000000"/>
                </a:solidFill>
              </a:rPr>
              <a:t>Gráficos: deben pegarse con una resolución y tamaño similar a los presentados anteriormente.</a:t>
            </a:r>
          </a:p>
          <a:p>
            <a:pPr marL="685800" indent="-685800">
              <a:buFont typeface="Arial" panose="020B0604020202020204" pitchFamily="34" charset="0"/>
              <a:buChar char="•"/>
            </a:pPr>
            <a:r>
              <a:rPr lang="es-ES" sz="3000" dirty="0">
                <a:solidFill>
                  <a:sysClr val="windowText" lastClr="000000"/>
                </a:solidFill>
              </a:rPr>
              <a:t>Tablas: deben tener título y deben agregarse como una tabla, no como una imagen..</a:t>
            </a:r>
          </a:p>
          <a:p>
            <a:pPr marL="685800" indent="-685800">
              <a:buFont typeface="Arial" panose="020B0604020202020204" pitchFamily="34" charset="0"/>
              <a:buChar char="•"/>
            </a:pPr>
            <a:endParaRPr lang="es-ES" sz="6500" dirty="0">
              <a:solidFill>
                <a:sysClr val="windowText" lastClr="000000"/>
              </a:solidFill>
            </a:endParaRPr>
          </a:p>
          <a:p>
            <a:pPr marL="685800" indent="-685800">
              <a:buFont typeface="Arial" panose="020B0604020202020204" pitchFamily="34" charset="0"/>
              <a:buChar char="•"/>
            </a:pPr>
            <a:r>
              <a:rPr lang="es-MX" sz="4500" b="1" dirty="0">
                <a:solidFill>
                  <a:schemeClr val="tx1"/>
                </a:solidFill>
                <a:latin typeface="Arial" panose="020B0604020202020204" pitchFamily="34" charset="0"/>
                <a:cs typeface="Arial" panose="020B0604020202020204" pitchFamily="34" charset="0"/>
              </a:rPr>
              <a:t>Lona con las siguientes dimensiones:</a:t>
            </a:r>
            <a:r>
              <a:rPr lang="es-MX" sz="45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5" name="Rectángulo 14">
            <a:extLst>
              <a:ext uri="{FF2B5EF4-FFF2-40B4-BE49-F238E27FC236}">
                <a16:creationId xmlns:a16="http://schemas.microsoft.com/office/drawing/2014/main" id="{55936450-B4F0-F053-F154-8609DB625D61}"/>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16" name="CuadroTexto 15">
            <a:extLst>
              <a:ext uri="{FF2B5EF4-FFF2-40B4-BE49-F238E27FC236}">
                <a16:creationId xmlns:a16="http://schemas.microsoft.com/office/drawing/2014/main" id="{C848C8FF-0F82-94E8-6ABD-AFEC5C31CA26}"/>
              </a:ext>
            </a:extLst>
          </p:cNvPr>
          <p:cNvSpPr txBox="1"/>
          <p:nvPr/>
        </p:nvSpPr>
        <p:spPr>
          <a:xfrm>
            <a:off x="2566218" y="14919064"/>
            <a:ext cx="7026337" cy="2477601"/>
          </a:xfrm>
          <a:prstGeom prst="rect">
            <a:avLst/>
          </a:prstGeom>
          <a:solidFill>
            <a:schemeClr val="bg1"/>
          </a:solidFill>
          <a:ln>
            <a:solidFill>
              <a:schemeClr val="bg1"/>
            </a:solidFill>
          </a:ln>
        </p:spPr>
        <p:txBody>
          <a:bodyPr wrap="square" rtlCol="0">
            <a:spAutoFit/>
          </a:bodyPr>
          <a:lstStyle/>
          <a:p>
            <a:pPr algn="ctr"/>
            <a:r>
              <a:rPr lang="es-MX" sz="4000" b="1" dirty="0">
                <a:latin typeface="Arial" panose="020B0604020202020204" pitchFamily="34" charset="0"/>
                <a:cs typeface="Arial" panose="020B0604020202020204" pitchFamily="34" charset="0"/>
              </a:rPr>
              <a:t>Introducción: (</a:t>
            </a:r>
            <a:r>
              <a:rPr lang="es-ES" sz="4000" b="1" dirty="0">
                <a:latin typeface="Arial" panose="020B0604020202020204" pitchFamily="34" charset="0"/>
                <a:cs typeface="Arial" panose="020B0604020202020204" pitchFamily="34" charset="0"/>
              </a:rPr>
              <a:t>hasta 40pt, letra Arial normal, centrado)</a:t>
            </a:r>
            <a:r>
              <a:rPr lang="es-MX" sz="4000" b="1" dirty="0">
                <a:latin typeface="Arial" panose="020B0604020202020204" pitchFamily="34" charset="0"/>
                <a:cs typeface="Arial" panose="020B0604020202020204" pitchFamily="34" charset="0"/>
              </a:rPr>
              <a:t> </a:t>
            </a:r>
          </a:p>
          <a:p>
            <a:pPr algn="ctr"/>
            <a:endParaRPr lang="es-ES" sz="2500" b="1" dirty="0">
              <a:latin typeface="Arial" panose="020B0604020202020204" pitchFamily="34" charset="0"/>
              <a:cs typeface="Arial" panose="020B0604020202020204" pitchFamily="34" charset="0"/>
            </a:endParaRPr>
          </a:p>
          <a:p>
            <a:pPr algn="ctr"/>
            <a:r>
              <a:rPr lang="es-ES" sz="2500" b="1" dirty="0">
                <a:latin typeface="Arial" panose="020B0604020202020204" pitchFamily="34" charset="0"/>
                <a:cs typeface="Arial" panose="020B0604020202020204" pitchFamily="34" charset="0"/>
              </a:rPr>
              <a:t>Contenido o cuerpo hasta 25pt, letra Arial normal, justificado.</a:t>
            </a:r>
            <a:r>
              <a:rPr lang="es-MX" sz="25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6305654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589</TotalTime>
  <Words>692</Words>
  <Application>Microsoft Macintosh PowerPoint</Application>
  <PresentationFormat>Personalizado</PresentationFormat>
  <Paragraphs>65</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Aptos</vt:lpstr>
      <vt:lpstr>Arial</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CONGRESO</dc:creator>
  <cp:lastModifiedBy>Hillaris Abel Sanchez Perez</cp:lastModifiedBy>
  <cp:revision>33</cp:revision>
  <dcterms:created xsi:type="dcterms:W3CDTF">2022-08-23T22:53:04Z</dcterms:created>
  <dcterms:modified xsi:type="dcterms:W3CDTF">2026-06-17T20:12:21Z</dcterms:modified>
</cp:coreProperties>
</file>