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56" r:id="rId2"/>
    <p:sldId id="257" r:id="rId3"/>
  </p:sldIdLst>
  <p:sldSz cx="10080625" cy="7559675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4D013-C83F-4EA1-B457-27D5636FD02F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8B579-D2CD-4596-B125-C0862225C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0007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237197"/>
            <a:ext cx="8568531" cy="2631887"/>
          </a:xfrm>
          <a:prstGeom prst="rect">
            <a:avLst/>
          </a:prstGeo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970580"/>
            <a:ext cx="7560469" cy="18251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901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043" y="402484"/>
            <a:ext cx="8694539" cy="1461188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2012414"/>
            <a:ext cx="8694539" cy="4796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22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402483"/>
            <a:ext cx="2173635" cy="640647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402483"/>
            <a:ext cx="6394896" cy="6406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303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043" y="402484"/>
            <a:ext cx="8694539" cy="1461188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43" y="2012414"/>
            <a:ext cx="8694539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9616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884671"/>
            <a:ext cx="8694539" cy="3144614"/>
          </a:xfrm>
          <a:prstGeom prst="rect">
            <a:avLst/>
          </a:prstGeom>
        </p:spPr>
        <p:txBody>
          <a:bodyPr anchor="b"/>
          <a:lstStyle>
            <a:lvl1pPr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5059035"/>
            <a:ext cx="8694539" cy="16536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095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043" y="402484"/>
            <a:ext cx="8694539" cy="1461188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2012414"/>
            <a:ext cx="4284266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2012414"/>
            <a:ext cx="4284266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6027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02484"/>
            <a:ext cx="8694539" cy="1461188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853171"/>
            <a:ext cx="4264576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761381"/>
            <a:ext cx="4264576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853171"/>
            <a:ext cx="4285579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2761381"/>
            <a:ext cx="4285579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7462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043" y="402484"/>
            <a:ext cx="8694539" cy="1461188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511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476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  <a:prstGeom prst="rect">
            <a:avLst/>
          </a:prstGeo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679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F6B92415-003B-4288-85E9-09AF68A8E947}" type="datetimeFigureOut">
              <a:rPr lang="es-MX" smtClean="0"/>
              <a:t>24/04/2026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/>
          <a:lstStyle/>
          <a:p>
            <a:fld id="{ADBEF4AE-CF6E-4DE8-898F-41894D1298D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527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934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4664BE-AB9C-C280-668A-CA472175E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664" y="670561"/>
            <a:ext cx="5454877" cy="5262880"/>
          </a:xfrm>
        </p:spPr>
        <p:txBody>
          <a:bodyPr>
            <a:normAutofit/>
          </a:bodyPr>
          <a:lstStyle/>
          <a:p>
            <a:pPr algn="l"/>
            <a:r>
              <a:rPr lang="es-MX" sz="2400" dirty="0"/>
              <a:t>XI CONGRESO INTERNACIONAL</a:t>
            </a:r>
            <a:br>
              <a:rPr lang="es-MX" sz="2400" dirty="0"/>
            </a:br>
            <a:r>
              <a:rPr lang="es-MX" sz="2400" dirty="0"/>
              <a:t>DE INVESTIGACION EN CIENCIAS DE LA SALUD.</a:t>
            </a:r>
            <a:br>
              <a:rPr lang="es-MX" sz="2400" dirty="0"/>
            </a:br>
            <a:br>
              <a:rPr lang="es-MX" sz="2400" dirty="0"/>
            </a:br>
            <a:r>
              <a:rPr lang="es-MX" sz="1800" dirty="0"/>
              <a:t>9, 10 Y 11 DE SEPTIEMBRE DE 2026</a:t>
            </a:r>
            <a:br>
              <a:rPr lang="es-MX" sz="1800" dirty="0"/>
            </a:br>
            <a:r>
              <a:rPr lang="es-MX" sz="1800" dirty="0"/>
              <a:t>SEDE: AV. PASEO TABASCO #1407,COL TABASCO 2000,86030 VILLAHERMOSA, TABASCO, MÉXICO.</a:t>
            </a:r>
            <a:br>
              <a:rPr lang="es-MX" sz="2400" dirty="0"/>
            </a:br>
            <a:br>
              <a:rPr lang="es-MX" sz="2400" dirty="0"/>
            </a:br>
            <a:r>
              <a:rPr lang="es-MX" sz="2000" dirty="0"/>
              <a:t>“</a:t>
            </a:r>
            <a:r>
              <a:rPr lang="es-ES" sz="2000" dirty="0"/>
              <a:t>LA SALUD EN LA ERA DIGITALIZACIÓN</a:t>
            </a:r>
            <a:r>
              <a:rPr lang="es-MX" sz="2000" dirty="0"/>
              <a:t>”</a:t>
            </a:r>
            <a:br>
              <a:rPr lang="es-MX" sz="2000" dirty="0"/>
            </a:br>
            <a:br>
              <a:rPr lang="es-MX" sz="2000" dirty="0"/>
            </a:br>
            <a:endParaRPr lang="es-MX" sz="2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3292D3-A294-D71B-9606-9581E7B831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54258" y="1420401"/>
            <a:ext cx="4614043" cy="313733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MX" dirty="0"/>
              <a:t>Titulo: </a:t>
            </a:r>
          </a:p>
          <a:p>
            <a:pPr algn="l"/>
            <a:endParaRPr lang="es-MX" dirty="0"/>
          </a:p>
          <a:p>
            <a:pPr algn="l"/>
            <a:r>
              <a:rPr lang="es-MX" dirty="0"/>
              <a:t>Autor (es):</a:t>
            </a:r>
          </a:p>
          <a:p>
            <a:pPr algn="l"/>
            <a:endParaRPr lang="es-MX" dirty="0"/>
          </a:p>
          <a:p>
            <a:pPr algn="l"/>
            <a:r>
              <a:rPr lang="es-MX" dirty="0"/>
              <a:t>Ámbito:</a:t>
            </a:r>
          </a:p>
          <a:p>
            <a:pPr algn="l"/>
            <a:endParaRPr lang="es-MX" dirty="0"/>
          </a:p>
          <a:p>
            <a:pPr algn="l"/>
            <a:r>
              <a:rPr lang="es-MX" dirty="0"/>
              <a:t>Eje Temático:</a:t>
            </a:r>
          </a:p>
          <a:p>
            <a:pPr algn="l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5550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B274BC3D-338C-A6AB-C9C7-C5BD556F2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282" y="1409766"/>
            <a:ext cx="90870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Seguir los lineamientos establecidos según el tipo de trabajo según categoria:</a:t>
            </a:r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Trabajo de investigación.</a:t>
            </a:r>
          </a:p>
          <a:p>
            <a:r>
              <a:rPr lang="es-MX" dirty="0"/>
              <a:t>Caso clínico.</a:t>
            </a:r>
            <a:br>
              <a:rPr lang="es-MX" sz="2800" dirty="0"/>
            </a:br>
            <a:br>
              <a:rPr lang="es-MX" sz="2800" dirty="0"/>
            </a:br>
            <a:r>
              <a:rPr lang="es-MX" sz="2800" dirty="0"/>
              <a:t>Tiempo de Presentación .(10 Minutos de Presentación y 5 Minutos Preguntas)</a:t>
            </a: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117629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99</Words>
  <Application>Microsoft Office PowerPoint</Application>
  <PresentationFormat>Personalizado</PresentationFormat>
  <Paragraphs>12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XI CONGRESO INTERNACIONAL DE INVESTIGACION EN CIENCIAS DE LA SALUD.  9, 10 Y 11 DE SEPTIEMBRE DE 2026 SEDE: AV. PASEO TABASCO #1407,COL TABASCO 2000,86030 VILLAHERMOSA, TABASCO, MÉXICO.  “LA SALUD EN LA ERA DIGITALIZACIÓN” 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CONGRESO</dc:creator>
  <cp:lastModifiedBy>Inspiron 15</cp:lastModifiedBy>
  <cp:revision>6</cp:revision>
  <dcterms:created xsi:type="dcterms:W3CDTF">2024-07-04T02:34:40Z</dcterms:created>
  <dcterms:modified xsi:type="dcterms:W3CDTF">2026-04-24T22:03:30Z</dcterms:modified>
</cp:coreProperties>
</file>