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59" r:id="rId2"/>
    <p:sldId id="257" r:id="rId3"/>
  </p:sldIdLst>
  <p:sldSz cx="32399288" cy="43200638"/>
  <p:notesSz cx="6858000" cy="9144000"/>
  <p:defaultTextStyle>
    <a:defPPr>
      <a:defRPr lang="es-MX"/>
    </a:defPPr>
    <a:lvl1pPr marL="0" algn="l" defTabSz="3628796" rtl="0" eaLnBrk="1" latinLnBrk="0" hangingPunct="1">
      <a:defRPr sz="7143" kern="1200">
        <a:solidFill>
          <a:schemeClr val="tx1"/>
        </a:solidFill>
        <a:latin typeface="+mn-lt"/>
        <a:ea typeface="+mn-ea"/>
        <a:cs typeface="+mn-cs"/>
      </a:defRPr>
    </a:lvl1pPr>
    <a:lvl2pPr marL="1814398" algn="l" defTabSz="3628796" rtl="0" eaLnBrk="1" latinLnBrk="0" hangingPunct="1">
      <a:defRPr sz="7143" kern="1200">
        <a:solidFill>
          <a:schemeClr val="tx1"/>
        </a:solidFill>
        <a:latin typeface="+mn-lt"/>
        <a:ea typeface="+mn-ea"/>
        <a:cs typeface="+mn-cs"/>
      </a:defRPr>
    </a:lvl2pPr>
    <a:lvl3pPr marL="3628796" algn="l" defTabSz="3628796" rtl="0" eaLnBrk="1" latinLnBrk="0" hangingPunct="1">
      <a:defRPr sz="7143" kern="1200">
        <a:solidFill>
          <a:schemeClr val="tx1"/>
        </a:solidFill>
        <a:latin typeface="+mn-lt"/>
        <a:ea typeface="+mn-ea"/>
        <a:cs typeface="+mn-cs"/>
      </a:defRPr>
    </a:lvl3pPr>
    <a:lvl4pPr marL="5443195" algn="l" defTabSz="3628796" rtl="0" eaLnBrk="1" latinLnBrk="0" hangingPunct="1">
      <a:defRPr sz="7143" kern="1200">
        <a:solidFill>
          <a:schemeClr val="tx1"/>
        </a:solidFill>
        <a:latin typeface="+mn-lt"/>
        <a:ea typeface="+mn-ea"/>
        <a:cs typeface="+mn-cs"/>
      </a:defRPr>
    </a:lvl4pPr>
    <a:lvl5pPr marL="7257593" algn="l" defTabSz="3628796" rtl="0" eaLnBrk="1" latinLnBrk="0" hangingPunct="1">
      <a:defRPr sz="7143" kern="1200">
        <a:solidFill>
          <a:schemeClr val="tx1"/>
        </a:solidFill>
        <a:latin typeface="+mn-lt"/>
        <a:ea typeface="+mn-ea"/>
        <a:cs typeface="+mn-cs"/>
      </a:defRPr>
    </a:lvl5pPr>
    <a:lvl6pPr marL="9071991" algn="l" defTabSz="3628796" rtl="0" eaLnBrk="1" latinLnBrk="0" hangingPunct="1">
      <a:defRPr sz="7143" kern="1200">
        <a:solidFill>
          <a:schemeClr val="tx1"/>
        </a:solidFill>
        <a:latin typeface="+mn-lt"/>
        <a:ea typeface="+mn-ea"/>
        <a:cs typeface="+mn-cs"/>
      </a:defRPr>
    </a:lvl6pPr>
    <a:lvl7pPr marL="10886389" algn="l" defTabSz="3628796" rtl="0" eaLnBrk="1" latinLnBrk="0" hangingPunct="1">
      <a:defRPr sz="7143" kern="1200">
        <a:solidFill>
          <a:schemeClr val="tx1"/>
        </a:solidFill>
        <a:latin typeface="+mn-lt"/>
        <a:ea typeface="+mn-ea"/>
        <a:cs typeface="+mn-cs"/>
      </a:defRPr>
    </a:lvl7pPr>
    <a:lvl8pPr marL="12700787" algn="l" defTabSz="3628796" rtl="0" eaLnBrk="1" latinLnBrk="0" hangingPunct="1">
      <a:defRPr sz="7143" kern="1200">
        <a:solidFill>
          <a:schemeClr val="tx1"/>
        </a:solidFill>
        <a:latin typeface="+mn-lt"/>
        <a:ea typeface="+mn-ea"/>
        <a:cs typeface="+mn-cs"/>
      </a:defRPr>
    </a:lvl8pPr>
    <a:lvl9pPr marL="14515186" algn="l" defTabSz="3628796"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16"/>
    <p:restoredTop sz="94645"/>
  </p:normalViewPr>
  <p:slideViewPr>
    <p:cSldViewPr snapToGrid="0">
      <p:cViewPr>
        <p:scale>
          <a:sx n="33" d="100"/>
          <a:sy n="33" d="100"/>
        </p:scale>
        <p:origin x="360" y="54"/>
      </p:cViewPr>
      <p:guideLst/>
    </p:cSldViewPr>
  </p:slideViewPr>
  <p:notesTextViewPr>
    <p:cViewPr>
      <p:scale>
        <a:sx n="1" d="1"/>
        <a:sy n="1" d="1"/>
      </p:scale>
      <p:origin x="0" y="0"/>
    </p:cViewPr>
  </p:notesTextViewPr>
  <p:notesViewPr>
    <p:cSldViewPr snapToGrid="0">
      <p:cViewPr varScale="1">
        <p:scale>
          <a:sx n="106" d="100"/>
          <a:sy n="106" d="100"/>
        </p:scale>
        <p:origin x="5400"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EBAF55D1-04E6-6EC1-8E31-B8ABCDAC06E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a:extLst>
              <a:ext uri="{FF2B5EF4-FFF2-40B4-BE49-F238E27FC236}">
                <a16:creationId xmlns:a16="http://schemas.microsoft.com/office/drawing/2014/main" id="{EF1DAA88-4FE1-A6B9-3859-E31A92CF25B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0D13E48-9D2F-5C44-98EC-1C5491AF9227}" type="datetimeFigureOut">
              <a:rPr lang="es-ES_tradnl" smtClean="0"/>
              <a:t>27/04/2026</a:t>
            </a:fld>
            <a:endParaRPr lang="es-ES_tradnl"/>
          </a:p>
        </p:txBody>
      </p:sp>
      <p:sp>
        <p:nvSpPr>
          <p:cNvPr id="4" name="Marcador de pie de página 3">
            <a:extLst>
              <a:ext uri="{FF2B5EF4-FFF2-40B4-BE49-F238E27FC236}">
                <a16:creationId xmlns:a16="http://schemas.microsoft.com/office/drawing/2014/main" id="{F611E2A0-6537-455C-E379-90AFF68E96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5" name="Marcador de número de diapositiva 4">
            <a:extLst>
              <a:ext uri="{FF2B5EF4-FFF2-40B4-BE49-F238E27FC236}">
                <a16:creationId xmlns:a16="http://schemas.microsoft.com/office/drawing/2014/main" id="{F75DFB1F-86DD-CD95-05D6-BA748B56827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E7C1167-0FC4-BE41-87D7-17FB8D0BE2EE}" type="slidenum">
              <a:rPr lang="es-ES_tradnl" smtClean="0"/>
              <a:t>‹Nº›</a:t>
            </a:fld>
            <a:endParaRPr lang="es-ES_tradnl"/>
          </a:p>
        </p:txBody>
      </p:sp>
    </p:spTree>
    <p:extLst>
      <p:ext uri="{BB962C8B-B14F-4D97-AF65-F5344CB8AC3E}">
        <p14:creationId xmlns:p14="http://schemas.microsoft.com/office/powerpoint/2010/main" val="832070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922457-292D-7646-AAC4-90538ABEC128}" type="datetimeFigureOut">
              <a:rPr lang="es-ES_tradnl" smtClean="0"/>
              <a:t>27/04/2026</a:t>
            </a:fld>
            <a:endParaRPr lang="es-ES_tradnl"/>
          </a:p>
        </p:txBody>
      </p:sp>
      <p:sp>
        <p:nvSpPr>
          <p:cNvPr id="4" name="Marcador de imagen de diapositiva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A7129B-407C-5B42-BD69-91947D60D86A}" type="slidenum">
              <a:rPr lang="es-ES_tradnl" smtClean="0"/>
              <a:t>‹Nº›</a:t>
            </a:fld>
            <a:endParaRPr lang="es-ES_tradnl"/>
          </a:p>
        </p:txBody>
      </p:sp>
    </p:spTree>
    <p:extLst>
      <p:ext uri="{BB962C8B-B14F-4D97-AF65-F5344CB8AC3E}">
        <p14:creationId xmlns:p14="http://schemas.microsoft.com/office/powerpoint/2010/main" val="1692757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2228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27451" y="11500170"/>
            <a:ext cx="27944386" cy="27410408"/>
          </a:xfrm>
          <a:prstGeom prst="rect">
            <a:avLst/>
          </a:prstGeo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27/04/2026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233254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2" y="2300034"/>
            <a:ext cx="6986096" cy="36610544"/>
          </a:xfrm>
          <a:prstGeom prst="rect">
            <a:avLst/>
          </a:prstGeo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27453" y="2300034"/>
            <a:ext cx="20553298" cy="36610544"/>
          </a:xfrm>
          <a:prstGeom prst="rect">
            <a:avLst/>
          </a:prstGeo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27/04/2026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2060085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Diapositiva de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29947" y="7070108"/>
            <a:ext cx="27539395" cy="15040222"/>
          </a:xfrm>
          <a:prstGeom prst="rect">
            <a:avLst/>
          </a:prstGeom>
        </p:spPr>
        <p:txBody>
          <a:bodyPr anchor="b"/>
          <a:lstStyle>
            <a:lvl1pPr algn="ctr">
              <a:defRPr sz="21259"/>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4049911" y="22690338"/>
            <a:ext cx="24299466" cy="10430151"/>
          </a:xfrm>
          <a:prstGeom prst="rect">
            <a:avLst/>
          </a:prstGeo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s-ES"/>
              <a:t>Haga clic para editar el estilo de subtítulo del patrón</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27/04/2026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2941793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227451" y="11500170"/>
            <a:ext cx="27944386" cy="27410408"/>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27/04/2026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1615373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210578" y="10770172"/>
            <a:ext cx="27944386" cy="17970262"/>
          </a:xfrm>
          <a:prstGeom prst="rect">
            <a:avLst/>
          </a:prstGeom>
        </p:spPr>
        <p:txBody>
          <a:bodyPr anchor="b"/>
          <a:lstStyle>
            <a:lvl1pPr>
              <a:defRPr sz="21259"/>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210578" y="28910440"/>
            <a:ext cx="27944386" cy="9450136"/>
          </a:xfrm>
          <a:prstGeom prst="rect">
            <a:avLst/>
          </a:prstGeo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27/04/2026</a:t>
            </a:fld>
            <a:endParaRPr lang="es-MX"/>
          </a:p>
        </p:txBody>
      </p:sp>
      <p:sp>
        <p:nvSpPr>
          <p:cNvPr id="5" name="Footer Placeholder 4"/>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6" name="Slide Number Placeholder 5"/>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284371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227451" y="11500170"/>
            <a:ext cx="13769697" cy="27410408"/>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16402140" y="11500170"/>
            <a:ext cx="13769697" cy="27410408"/>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27/04/2026</a:t>
            </a:fld>
            <a:endParaRPr lang="es-MX"/>
          </a:p>
        </p:txBody>
      </p:sp>
      <p:sp>
        <p:nvSpPr>
          <p:cNvPr id="6" name="Footer Placeholder 5"/>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7" name="Slide Number Placeholder 6"/>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2053237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231671" y="2300044"/>
            <a:ext cx="27944386" cy="8350126"/>
          </a:xfrm>
          <a:prstGeom prst="rect">
            <a:avLst/>
          </a:prstGeo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675" y="10590160"/>
            <a:ext cx="13706415" cy="5190073"/>
          </a:xfrm>
          <a:prstGeom prst="rect">
            <a:avLst/>
          </a:prstGeo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s-ES"/>
              <a:t>Editar el estilo de texto del patrón</a:t>
            </a:r>
          </a:p>
        </p:txBody>
      </p:sp>
      <p:sp>
        <p:nvSpPr>
          <p:cNvPr id="4" name="Content Placeholder 3"/>
          <p:cNvSpPr>
            <a:spLocks noGrp="1"/>
          </p:cNvSpPr>
          <p:nvPr>
            <p:ph sz="half" idx="2"/>
          </p:nvPr>
        </p:nvSpPr>
        <p:spPr>
          <a:xfrm>
            <a:off x="2231675" y="15780233"/>
            <a:ext cx="13706415" cy="23210346"/>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16402142" y="10590160"/>
            <a:ext cx="13773917" cy="5190073"/>
          </a:xfrm>
          <a:prstGeom prst="rect">
            <a:avLst/>
          </a:prstGeo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s-ES"/>
              <a:t>Editar el estilo de texto del patrón</a:t>
            </a:r>
          </a:p>
        </p:txBody>
      </p:sp>
      <p:sp>
        <p:nvSpPr>
          <p:cNvPr id="6" name="Content Placeholder 5"/>
          <p:cNvSpPr>
            <a:spLocks noGrp="1"/>
          </p:cNvSpPr>
          <p:nvPr>
            <p:ph sz="quarter" idx="4"/>
          </p:nvPr>
        </p:nvSpPr>
        <p:spPr>
          <a:xfrm>
            <a:off x="16402142" y="15780233"/>
            <a:ext cx="13773917" cy="23210346"/>
          </a:xfrm>
          <a:prstGeom prst="rect">
            <a:avLst/>
          </a:prstGeo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27/04/2026</a:t>
            </a:fld>
            <a:endParaRPr lang="es-MX"/>
          </a:p>
        </p:txBody>
      </p:sp>
      <p:sp>
        <p:nvSpPr>
          <p:cNvPr id="8" name="Footer Placeholder 7"/>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9" name="Slide Number Placeholder 8"/>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867205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2227451" y="2300044"/>
            <a:ext cx="27944386" cy="8350126"/>
          </a:xfrm>
          <a:prstGeom prst="rect">
            <a:avLst/>
          </a:prstGeo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27/04/2026</a:t>
            </a:fld>
            <a:endParaRPr lang="es-MX"/>
          </a:p>
        </p:txBody>
      </p:sp>
      <p:sp>
        <p:nvSpPr>
          <p:cNvPr id="4" name="Footer Placeholder 3"/>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5" name="Slide Number Placeholder 4"/>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211910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27/04/2026</a:t>
            </a:fld>
            <a:endParaRPr lang="es-MX"/>
          </a:p>
        </p:txBody>
      </p:sp>
      <p:sp>
        <p:nvSpPr>
          <p:cNvPr id="3" name="Footer Placeholder 2"/>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4" name="Slide Number Placeholder 3"/>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700036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a:prstGeom prst="rect">
            <a:avLst/>
          </a:prstGeom>
        </p:spPr>
        <p:txBody>
          <a:bodyPr anchor="b"/>
          <a:lstStyle>
            <a:lvl1pPr>
              <a:defRPr sz="11338"/>
            </a:lvl1pPr>
          </a:lstStyle>
          <a:p>
            <a:r>
              <a:rPr lang="es-ES"/>
              <a:t>Haga clic para modificar el estilo de título del patrón</a:t>
            </a:r>
            <a:endParaRPr lang="en-US" dirty="0"/>
          </a:p>
        </p:txBody>
      </p:sp>
      <p:sp>
        <p:nvSpPr>
          <p:cNvPr id="3" name="Content Placeholder 2"/>
          <p:cNvSpPr>
            <a:spLocks noGrp="1"/>
          </p:cNvSpPr>
          <p:nvPr>
            <p:ph idx="1"/>
          </p:nvPr>
        </p:nvSpPr>
        <p:spPr>
          <a:xfrm>
            <a:off x="13773917" y="6220102"/>
            <a:ext cx="16402140" cy="30700453"/>
          </a:xfrm>
          <a:prstGeom prst="rect">
            <a:avLst/>
          </a:prstGeo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231671" y="12960191"/>
            <a:ext cx="10449614" cy="24010358"/>
          </a:xfrm>
          <a:prstGeom prst="rect">
            <a:avLst/>
          </a:prstGeo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s-ES"/>
              <a:t>Editar el estilo de texto del patrón</a:t>
            </a:r>
          </a:p>
        </p:txBody>
      </p:sp>
      <p:sp>
        <p:nvSpPr>
          <p:cNvPr id="5" name="Date Placeholder 4"/>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27/04/2026</a:t>
            </a:fld>
            <a:endParaRPr lang="es-MX"/>
          </a:p>
        </p:txBody>
      </p:sp>
      <p:sp>
        <p:nvSpPr>
          <p:cNvPr id="6" name="Footer Placeholder 5"/>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7" name="Slide Number Placeholder 6"/>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86068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231671" y="2880042"/>
            <a:ext cx="10449614" cy="10080149"/>
          </a:xfrm>
          <a:prstGeom prst="rect">
            <a:avLst/>
          </a:prstGeom>
        </p:spPr>
        <p:txBody>
          <a:bodyPr anchor="b"/>
          <a:lstStyle>
            <a:lvl1pPr>
              <a:defRPr sz="11338"/>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3773917" y="6220102"/>
            <a:ext cx="16402140" cy="30700453"/>
          </a:xfrm>
          <a:prstGeom prst="rect">
            <a:avLst/>
          </a:prstGeo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231671" y="12960191"/>
            <a:ext cx="10449614" cy="24010358"/>
          </a:xfrm>
          <a:prstGeom prst="rect">
            <a:avLst/>
          </a:prstGeo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s-ES"/>
              <a:t>Editar el estilo de texto del patrón</a:t>
            </a:r>
          </a:p>
        </p:txBody>
      </p:sp>
      <p:sp>
        <p:nvSpPr>
          <p:cNvPr id="5" name="Date Placeholder 4"/>
          <p:cNvSpPr>
            <a:spLocks noGrp="1"/>
          </p:cNvSpPr>
          <p:nvPr>
            <p:ph type="dt" sz="half" idx="10"/>
          </p:nvPr>
        </p:nvSpPr>
        <p:spPr>
          <a:xfrm>
            <a:off x="2227451" y="40040601"/>
            <a:ext cx="7289840" cy="2300034"/>
          </a:xfrm>
          <a:prstGeom prst="rect">
            <a:avLst/>
          </a:prstGeom>
        </p:spPr>
        <p:txBody>
          <a:bodyPr/>
          <a:lstStyle/>
          <a:p>
            <a:fld id="{DF492CED-5EAB-4CF0-9C4B-939B89C2AFF1}" type="datetimeFigureOut">
              <a:rPr lang="es-MX" smtClean="0"/>
              <a:t>27/04/2026</a:t>
            </a:fld>
            <a:endParaRPr lang="es-MX"/>
          </a:p>
        </p:txBody>
      </p:sp>
      <p:sp>
        <p:nvSpPr>
          <p:cNvPr id="6" name="Footer Placeholder 5"/>
          <p:cNvSpPr>
            <a:spLocks noGrp="1"/>
          </p:cNvSpPr>
          <p:nvPr>
            <p:ph type="ftr" sz="quarter" idx="11"/>
          </p:nvPr>
        </p:nvSpPr>
        <p:spPr>
          <a:xfrm>
            <a:off x="10732264" y="40040601"/>
            <a:ext cx="10934760" cy="2300034"/>
          </a:xfrm>
          <a:prstGeom prst="rect">
            <a:avLst/>
          </a:prstGeom>
        </p:spPr>
        <p:txBody>
          <a:bodyPr/>
          <a:lstStyle/>
          <a:p>
            <a:endParaRPr lang="es-MX"/>
          </a:p>
        </p:txBody>
      </p:sp>
      <p:sp>
        <p:nvSpPr>
          <p:cNvPr id="7" name="Slide Number Placeholder 6"/>
          <p:cNvSpPr>
            <a:spLocks noGrp="1"/>
          </p:cNvSpPr>
          <p:nvPr>
            <p:ph type="sldNum" sz="quarter" idx="12"/>
          </p:nvPr>
        </p:nvSpPr>
        <p:spPr>
          <a:xfrm>
            <a:off x="22881997" y="40040601"/>
            <a:ext cx="7289840" cy="2300034"/>
          </a:xfrm>
          <a:prstGeom prst="rect">
            <a:avLst/>
          </a:prstGeom>
        </p:spPr>
        <p:txBody>
          <a:bodyPr/>
          <a:lstStyle/>
          <a:p>
            <a:fld id="{B64918CB-B3B6-4A10-9960-498FA83A8BCE}" type="slidenum">
              <a:rPr lang="es-MX" smtClean="0"/>
              <a:t>‹Nº›</a:t>
            </a:fld>
            <a:endParaRPr lang="es-MX"/>
          </a:p>
        </p:txBody>
      </p:sp>
    </p:spTree>
    <p:extLst>
      <p:ext uri="{BB962C8B-B14F-4D97-AF65-F5344CB8AC3E}">
        <p14:creationId xmlns:p14="http://schemas.microsoft.com/office/powerpoint/2010/main" val="3607349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187447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0984631" y="7280406"/>
            <a:ext cx="19055962" cy="3016210"/>
          </a:xfrm>
          <a:prstGeom prst="rect">
            <a:avLst/>
          </a:prstGeom>
          <a:solidFill>
            <a:schemeClr val="bg1"/>
          </a:solidFill>
          <a:ln>
            <a:solidFill>
              <a:schemeClr val="bg1"/>
            </a:solidFill>
          </a:ln>
        </p:spPr>
        <p:txBody>
          <a:bodyPr wrap="square" rtlCol="0">
            <a:spAutoFit/>
          </a:bodyPr>
          <a:lstStyle/>
          <a:p>
            <a:pPr algn="ctr"/>
            <a:r>
              <a:rPr lang="es-MX" sz="6000" b="1" dirty="0">
                <a:latin typeface="Arial" panose="020B0604020202020204" pitchFamily="34" charset="0"/>
                <a:cs typeface="Arial" panose="020B0604020202020204" pitchFamily="34" charset="0"/>
              </a:rPr>
              <a:t>TÍTULO</a:t>
            </a:r>
            <a:r>
              <a:rPr lang="es-MX" sz="7000" b="1" dirty="0">
                <a:latin typeface="Arial" panose="020B0604020202020204" pitchFamily="34" charset="0"/>
                <a:cs typeface="Arial" panose="020B0604020202020204" pitchFamily="34" charset="0"/>
              </a:rPr>
              <a:t> </a:t>
            </a:r>
            <a:r>
              <a:rPr lang="es-MX" sz="6000" b="1" dirty="0">
                <a:latin typeface="Arial" panose="020B0604020202020204" pitchFamily="34" charset="0"/>
                <a:cs typeface="Arial" panose="020B0604020202020204" pitchFamily="34" charset="0"/>
              </a:rPr>
              <a:t>(</a:t>
            </a:r>
            <a:r>
              <a:rPr lang="pt-BR" sz="6000" b="1" dirty="0">
                <a:latin typeface="Arial" panose="020B0604020202020204" pitchFamily="34" charset="0"/>
                <a:cs typeface="Arial" panose="020B0604020202020204" pitchFamily="34" charset="0"/>
              </a:rPr>
              <a:t>60 </a:t>
            </a:r>
            <a:r>
              <a:rPr lang="pt-BR" sz="6000" b="1" dirty="0" err="1">
                <a:latin typeface="Arial" panose="020B0604020202020204" pitchFamily="34" charset="0"/>
                <a:cs typeface="Arial" panose="020B0604020202020204" pitchFamily="34" charset="0"/>
              </a:rPr>
              <a:t>pts</a:t>
            </a:r>
            <a:r>
              <a:rPr lang="pt-BR" sz="6000" b="1" dirty="0">
                <a:latin typeface="Arial" panose="020B0604020202020204" pitchFamily="34" charset="0"/>
                <a:cs typeface="Arial" panose="020B0604020202020204" pitchFamily="34" charset="0"/>
              </a:rPr>
              <a:t>, letra Arial Negritas, centrado</a:t>
            </a:r>
            <a:r>
              <a:rPr lang="es-MX" sz="6000" b="1" dirty="0">
                <a:latin typeface="Arial" panose="020B0604020202020204" pitchFamily="34" charset="0"/>
                <a:cs typeface="Arial" panose="020B0604020202020204" pitchFamily="34" charset="0"/>
              </a:rPr>
              <a:t>)</a:t>
            </a:r>
          </a:p>
          <a:p>
            <a:r>
              <a:rPr lang="es-MX" sz="3000" b="1" dirty="0"/>
              <a:t>Autor (es): apellido paterno, materno y nombre, p.ej: Autor.</a:t>
            </a:r>
            <a:r>
              <a:rPr lang="es-MX" sz="3000" b="1" baseline="30000" dirty="0"/>
              <a:t>1</a:t>
            </a:r>
            <a:r>
              <a:rPr lang="es-MX" sz="3000" dirty="0"/>
              <a:t> </a:t>
            </a:r>
            <a:r>
              <a:rPr lang="es-MX" sz="3000" b="1" dirty="0"/>
              <a:t>Autor</a:t>
            </a:r>
            <a:r>
              <a:rPr lang="es-MX" sz="3000" b="1" baseline="30000" dirty="0"/>
              <a:t>2</a:t>
            </a:r>
            <a:r>
              <a:rPr lang="es-MX" sz="3000" b="1" dirty="0"/>
              <a:t> Autor</a:t>
            </a:r>
            <a:r>
              <a:rPr lang="es-MX" sz="3000" b="1" baseline="30000" dirty="0"/>
              <a:t>3 </a:t>
            </a:r>
            <a:r>
              <a:rPr lang="es-MX" sz="3000" b="1" dirty="0"/>
              <a:t>Autor</a:t>
            </a:r>
            <a:r>
              <a:rPr lang="es-MX" sz="3000" b="1" baseline="30000" dirty="0"/>
              <a:t>4 </a:t>
            </a:r>
            <a:r>
              <a:rPr lang="es-MX" sz="3000" b="1" dirty="0"/>
              <a:t>Autor</a:t>
            </a:r>
            <a:r>
              <a:rPr lang="es-MX" sz="3000" b="1" baseline="30000" dirty="0"/>
              <a:t>5</a:t>
            </a:r>
            <a:r>
              <a:rPr lang="es-MX" sz="3000" dirty="0"/>
              <a:t>; Miranda Ortiz N.A.</a:t>
            </a:r>
            <a:r>
              <a:rPr lang="es-MX" sz="3000" baseline="30000" dirty="0"/>
              <a:t>3</a:t>
            </a:r>
            <a:r>
              <a:rPr lang="es-MX" sz="3000" dirty="0"/>
              <a:t> López Lucio V.</a:t>
            </a:r>
            <a:r>
              <a:rPr lang="es-MX" sz="3000" baseline="30000" dirty="0"/>
              <a:t>3</a:t>
            </a:r>
            <a:r>
              <a:rPr lang="es-MX" sz="3000" dirty="0"/>
              <a:t> ; López Alvarado M.</a:t>
            </a:r>
            <a:r>
              <a:rPr lang="es-MX" sz="3000" baseline="30000" dirty="0"/>
              <a:t>3</a:t>
            </a:r>
            <a:endParaRPr lang="es-MX" sz="3000" dirty="0"/>
          </a:p>
          <a:p>
            <a:r>
              <a:rPr lang="es-MX" sz="3000" b="1" dirty="0"/>
              <a:t>Adscripción:</a:t>
            </a:r>
            <a:r>
              <a:rPr lang="es-MX" sz="3000" dirty="0"/>
              <a:t> </a:t>
            </a:r>
            <a:r>
              <a:rPr lang="es-MX" sz="3000" baseline="30000" dirty="0"/>
              <a:t>1</a:t>
            </a:r>
            <a:r>
              <a:rPr lang="es-MX" sz="3000" dirty="0"/>
              <a:t> Grado Académico 1.  </a:t>
            </a:r>
            <a:r>
              <a:rPr lang="es-MX" sz="3000" baseline="30000" dirty="0"/>
              <a:t>2</a:t>
            </a:r>
            <a:r>
              <a:rPr lang="es-MX" sz="3000" dirty="0"/>
              <a:t> Grado Académico</a:t>
            </a:r>
            <a:r>
              <a:rPr lang="es-MX" sz="3000" baseline="30000" dirty="0"/>
              <a:t>4to</a:t>
            </a:r>
            <a:r>
              <a:rPr lang="es-MX" sz="3000" dirty="0"/>
              <a:t> Semestre </a:t>
            </a:r>
            <a:r>
              <a:rPr lang="es-MX" sz="3000" baseline="30000" dirty="0"/>
              <a:t>3</a:t>
            </a:r>
            <a:r>
              <a:rPr lang="es-MX" sz="3000" dirty="0"/>
              <a:t>Profesor Investigador IES  (hasta 20pts, letra Arial Normal)</a:t>
            </a:r>
          </a:p>
        </p:txBody>
      </p:sp>
      <p:sp>
        <p:nvSpPr>
          <p:cNvPr id="4" name="CuadroTexto 3"/>
          <p:cNvSpPr txBox="1"/>
          <p:nvPr/>
        </p:nvSpPr>
        <p:spPr>
          <a:xfrm>
            <a:off x="2566218" y="7326436"/>
            <a:ext cx="7026337" cy="2246769"/>
          </a:xfrm>
          <a:prstGeom prst="rect">
            <a:avLst/>
          </a:prstGeom>
          <a:solidFill>
            <a:schemeClr val="bg1"/>
          </a:solidFill>
          <a:ln>
            <a:solidFill>
              <a:schemeClr val="bg1"/>
            </a:solidFill>
          </a:ln>
        </p:spPr>
        <p:txBody>
          <a:bodyPr wrap="square" rtlCol="0">
            <a:spAutoFit/>
          </a:bodyPr>
          <a:lstStyle/>
          <a:p>
            <a:pPr algn="ctr"/>
            <a:r>
              <a:rPr lang="es-MX" sz="7000" dirty="0">
                <a:latin typeface="Arial" panose="020B0604020202020204" pitchFamily="34" charset="0"/>
                <a:cs typeface="Arial" panose="020B0604020202020204" pitchFamily="34" charset="0"/>
              </a:rPr>
              <a:t>Escudo</a:t>
            </a:r>
          </a:p>
          <a:p>
            <a:pPr algn="ctr"/>
            <a:r>
              <a:rPr lang="es-MX" sz="7000" dirty="0">
                <a:latin typeface="Arial" panose="020B0604020202020204" pitchFamily="34" charset="0"/>
                <a:cs typeface="Arial" panose="020B0604020202020204" pitchFamily="34" charset="0"/>
              </a:rPr>
              <a:t>Institucional</a:t>
            </a:r>
            <a:endParaRPr lang="es-MX" sz="7000" dirty="0"/>
          </a:p>
        </p:txBody>
      </p:sp>
      <p:sp>
        <p:nvSpPr>
          <p:cNvPr id="7" name="CuadroTexto 6"/>
          <p:cNvSpPr txBox="1"/>
          <p:nvPr/>
        </p:nvSpPr>
        <p:spPr>
          <a:xfrm>
            <a:off x="2566218" y="34342824"/>
            <a:ext cx="27266852" cy="2492990"/>
          </a:xfrm>
          <a:prstGeom prst="rect">
            <a:avLst/>
          </a:prstGeom>
          <a:solidFill>
            <a:schemeClr val="bg1"/>
          </a:solidFill>
          <a:ln>
            <a:solidFill>
              <a:schemeClr val="bg1"/>
            </a:solidFill>
          </a:ln>
        </p:spPr>
        <p:txBody>
          <a:bodyPr wrap="square" rtlCol="0">
            <a:spAutoFit/>
          </a:bodyPr>
          <a:lstStyle/>
          <a:p>
            <a:pPr algn="ctr"/>
            <a:endParaRPr lang="es-MX" sz="3000" dirty="0">
              <a:latin typeface="Arial" panose="020B0604020202020204" pitchFamily="34" charset="0"/>
              <a:cs typeface="Arial" panose="020B0604020202020204" pitchFamily="34" charset="0"/>
            </a:endParaRPr>
          </a:p>
          <a:p>
            <a:pPr algn="ctr"/>
            <a:r>
              <a:rPr lang="es-MX" sz="4400" b="1" dirty="0">
                <a:latin typeface="Arial" panose="020B0604020202020204" pitchFamily="34" charset="0"/>
                <a:cs typeface="Arial" panose="020B0604020202020204" pitchFamily="34" charset="0"/>
              </a:rPr>
              <a:t>  </a:t>
            </a:r>
            <a:r>
              <a:rPr lang="es-MX" sz="6000" b="1" dirty="0">
                <a:latin typeface="Arial" panose="020B0604020202020204" pitchFamily="34" charset="0"/>
                <a:cs typeface="Arial" panose="020B0604020202020204" pitchFamily="34" charset="0"/>
              </a:rPr>
              <a:t> </a:t>
            </a:r>
            <a:r>
              <a:rPr lang="es-MX" sz="4400" b="1" dirty="0">
                <a:latin typeface="Arial" panose="020B0604020202020204" pitchFamily="34" charset="0"/>
                <a:cs typeface="Arial" panose="020B0604020202020204" pitchFamily="34" charset="0"/>
              </a:rPr>
              <a:t>Bibliografía: </a:t>
            </a:r>
            <a:r>
              <a:rPr lang="es-ES" sz="4400" b="1" dirty="0">
                <a:solidFill>
                  <a:sysClr val="windowText" lastClr="000000"/>
                </a:solidFill>
                <a:latin typeface="Arial" panose="020B0604020202020204" pitchFamily="34" charset="0"/>
                <a:cs typeface="Arial" panose="020B0604020202020204" pitchFamily="34" charset="0"/>
              </a:rPr>
              <a:t>(hasta 40pt, letra Arial normal, centrado) </a:t>
            </a:r>
            <a:endParaRPr lang="es-MX" sz="4400" b="1" dirty="0">
              <a:latin typeface="Arial" panose="020B0604020202020204" pitchFamily="34" charset="0"/>
              <a:cs typeface="Arial" panose="020B0604020202020204" pitchFamily="34" charset="0"/>
            </a:endParaRPr>
          </a:p>
          <a:p>
            <a:r>
              <a:rPr lang="es-MX" sz="3200" dirty="0">
                <a:latin typeface="Arial" panose="020B0604020202020204" pitchFamily="34" charset="0"/>
                <a:cs typeface="Arial" panose="020B0604020202020204" pitchFamily="34" charset="0"/>
              </a:rPr>
              <a:t>Coloca mínimo tres referencias bibliográficas, citadas en el estilo editorial APA (</a:t>
            </a:r>
            <a:r>
              <a:rPr lang="es-ES" sz="3200" b="1" dirty="0">
                <a:solidFill>
                  <a:sysClr val="windowText" lastClr="000000"/>
                </a:solidFill>
                <a:latin typeface="Arial" panose="020B0604020202020204" pitchFamily="34" charset="0"/>
                <a:cs typeface="Arial" panose="020B0604020202020204" pitchFamily="34" charset="0"/>
              </a:rPr>
              <a:t>cuerpo hasta 25pt, letra Arial normal, alineado a la derecha)</a:t>
            </a:r>
            <a:r>
              <a:rPr lang="es-MX" sz="6000" dirty="0">
                <a:latin typeface="Arial" panose="020B0604020202020204" pitchFamily="34" charset="0"/>
                <a:cs typeface="Arial" panose="020B0604020202020204" pitchFamily="34" charset="0"/>
              </a:rPr>
              <a:t>.</a:t>
            </a:r>
            <a:endParaRPr lang="es-MX" sz="3200" dirty="0"/>
          </a:p>
        </p:txBody>
      </p:sp>
      <p:sp>
        <p:nvSpPr>
          <p:cNvPr id="8" name="CuadroTexto 7"/>
          <p:cNvSpPr txBox="1"/>
          <p:nvPr/>
        </p:nvSpPr>
        <p:spPr>
          <a:xfrm>
            <a:off x="6825351" y="40673943"/>
            <a:ext cx="21605990" cy="1785104"/>
          </a:xfrm>
          <a:prstGeom prst="rect">
            <a:avLst/>
          </a:prstGeom>
          <a:solidFill>
            <a:schemeClr val="bg1"/>
          </a:solidFill>
          <a:ln>
            <a:solidFill>
              <a:schemeClr val="tx1"/>
            </a:solidFill>
          </a:ln>
        </p:spPr>
        <p:txBody>
          <a:bodyPr wrap="square" rtlCol="0">
            <a:spAutoFit/>
          </a:bodyPr>
          <a:lstStyle/>
          <a:p>
            <a:pPr algn="ctr"/>
            <a:endParaRPr lang="es-MX" sz="4000" dirty="0">
              <a:latin typeface="Arial" panose="020B0604020202020204" pitchFamily="34" charset="0"/>
              <a:cs typeface="Arial" panose="020B0604020202020204" pitchFamily="34" charset="0"/>
            </a:endParaRPr>
          </a:p>
          <a:p>
            <a:pPr algn="ctr"/>
            <a:r>
              <a:rPr lang="es-MX" sz="3000" dirty="0">
                <a:latin typeface="Arial" panose="020B0604020202020204" pitchFamily="34" charset="0"/>
                <a:cs typeface="Arial" panose="020B0604020202020204" pitchFamily="34" charset="0"/>
              </a:rPr>
              <a:t>Datos del contacto</a:t>
            </a:r>
          </a:p>
          <a:p>
            <a:pPr algn="ctr"/>
            <a:endParaRPr lang="es-MX" sz="4000" dirty="0"/>
          </a:p>
        </p:txBody>
      </p:sp>
      <p:sp>
        <p:nvSpPr>
          <p:cNvPr id="3" name="AutoShape 2" descr="Salud dental: relación entre la caries dental y el consumo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MX"/>
          </a:p>
        </p:txBody>
      </p:sp>
      <p:sp>
        <p:nvSpPr>
          <p:cNvPr id="12" name="CuadroTexto 11">
            <a:extLst>
              <a:ext uri="{FF2B5EF4-FFF2-40B4-BE49-F238E27FC236}">
                <a16:creationId xmlns:a16="http://schemas.microsoft.com/office/drawing/2014/main" id="{FA9FA5E9-5D9C-483A-2BF8-23CF9DD1A06F}"/>
              </a:ext>
            </a:extLst>
          </p:cNvPr>
          <p:cNvSpPr txBox="1"/>
          <p:nvPr/>
        </p:nvSpPr>
        <p:spPr>
          <a:xfrm>
            <a:off x="9291484" y="38157338"/>
            <a:ext cx="14659897" cy="861774"/>
          </a:xfrm>
          <a:prstGeom prst="rect">
            <a:avLst/>
          </a:prstGeom>
          <a:solidFill>
            <a:schemeClr val="bg1"/>
          </a:solidFill>
          <a:ln>
            <a:solidFill>
              <a:schemeClr val="bg1"/>
            </a:solidFill>
          </a:ln>
        </p:spPr>
        <p:txBody>
          <a:bodyPr wrap="square" rtlCol="0">
            <a:spAutoFit/>
          </a:bodyPr>
          <a:lstStyle/>
          <a:p>
            <a:r>
              <a:rPr lang="es-MX" sz="5000" b="1" dirty="0">
                <a:latin typeface="Arial" panose="020B0604020202020204" pitchFamily="34" charset="0"/>
                <a:cs typeface="Arial" panose="020B0604020202020204" pitchFamily="34" charset="0"/>
              </a:rPr>
              <a:t>Categoría del Trabajo: Pregrado / Posgrado</a:t>
            </a:r>
            <a:endParaRPr lang="es-MX" sz="5000" b="1" dirty="0"/>
          </a:p>
        </p:txBody>
      </p:sp>
      <p:sp>
        <p:nvSpPr>
          <p:cNvPr id="13" name="CuadroTexto 12">
            <a:extLst>
              <a:ext uri="{FF2B5EF4-FFF2-40B4-BE49-F238E27FC236}">
                <a16:creationId xmlns:a16="http://schemas.microsoft.com/office/drawing/2014/main" id="{1A2BEF63-5410-8DD8-264A-AA2989E430BA}"/>
              </a:ext>
            </a:extLst>
          </p:cNvPr>
          <p:cNvSpPr txBox="1"/>
          <p:nvPr/>
        </p:nvSpPr>
        <p:spPr>
          <a:xfrm>
            <a:off x="2566218" y="39138158"/>
            <a:ext cx="27019047" cy="861774"/>
          </a:xfrm>
          <a:prstGeom prst="rect">
            <a:avLst/>
          </a:prstGeom>
          <a:solidFill>
            <a:schemeClr val="bg1"/>
          </a:solidFill>
          <a:ln>
            <a:solidFill>
              <a:schemeClr val="bg1"/>
            </a:solidFill>
          </a:ln>
        </p:spPr>
        <p:txBody>
          <a:bodyPr wrap="square" rtlCol="0">
            <a:spAutoFit/>
          </a:bodyPr>
          <a:lstStyle/>
          <a:p>
            <a:r>
              <a:rPr lang="es-MX" sz="2500" b="1" dirty="0">
                <a:latin typeface="Arial" panose="020B0604020202020204" pitchFamily="34" charset="0"/>
                <a:cs typeface="Arial" panose="020B0604020202020204" pitchFamily="34" charset="0"/>
              </a:rPr>
              <a:t>Eje temático:</a:t>
            </a:r>
            <a:r>
              <a:rPr lang="es-MX" sz="2500" dirty="0">
                <a:latin typeface="Arial" panose="020B0604020202020204" pitchFamily="34" charset="0"/>
                <a:cs typeface="Arial" panose="020B0604020202020204" pitchFamily="34" charset="0"/>
              </a:rPr>
              <a:t> salud publica, investigación biomedica , enfermedades no transmisibles y promoción a la salud, innovación en el proceso de cuidado de enfermería, gerencias emocionales, atención clínica odontológica, atención clínica médica, neurociencia de la empatía en salud, educación en salud, atención clínica nutricional, retos de enfermería para el cuidado integral.</a:t>
            </a:r>
            <a:endParaRPr lang="es-MX" sz="2500" dirty="0"/>
          </a:p>
        </p:txBody>
      </p:sp>
      <p:sp>
        <p:nvSpPr>
          <p:cNvPr id="14" name="CuadroTexto 13">
            <a:extLst>
              <a:ext uri="{FF2B5EF4-FFF2-40B4-BE49-F238E27FC236}">
                <a16:creationId xmlns:a16="http://schemas.microsoft.com/office/drawing/2014/main" id="{C7346980-8751-1299-6A63-907067F1EE7F}"/>
              </a:ext>
            </a:extLst>
          </p:cNvPr>
          <p:cNvSpPr txBox="1"/>
          <p:nvPr/>
        </p:nvSpPr>
        <p:spPr>
          <a:xfrm rot="5400000">
            <a:off x="24492789" y="18883327"/>
            <a:ext cx="13586250" cy="1191545"/>
          </a:xfrm>
          <a:prstGeom prst="rect">
            <a:avLst/>
          </a:prstGeom>
          <a:noFill/>
        </p:spPr>
        <p:txBody>
          <a:bodyPr wrap="square" rtlCol="0">
            <a:spAutoFit/>
          </a:bodyPr>
          <a:lstStyle/>
          <a:p>
            <a:r>
              <a:rPr lang="es-MX" dirty="0"/>
              <a:t>Cartel: trabajo de investigación</a:t>
            </a:r>
          </a:p>
        </p:txBody>
      </p:sp>
      <p:sp>
        <p:nvSpPr>
          <p:cNvPr id="17" name="CuadroTexto 16">
            <a:extLst>
              <a:ext uri="{FF2B5EF4-FFF2-40B4-BE49-F238E27FC236}">
                <a16:creationId xmlns:a16="http://schemas.microsoft.com/office/drawing/2014/main" id="{A3E6264B-E152-6F71-48EC-68EF36F2AED8}"/>
              </a:ext>
            </a:extLst>
          </p:cNvPr>
          <p:cNvSpPr txBox="1"/>
          <p:nvPr/>
        </p:nvSpPr>
        <p:spPr>
          <a:xfrm flipH="1">
            <a:off x="1810331" y="23785810"/>
            <a:ext cx="8502069" cy="4489178"/>
          </a:xfrm>
          <a:prstGeom prst="rect">
            <a:avLst/>
          </a:prstGeom>
          <a:solidFill>
            <a:schemeClr val="bg1"/>
          </a:solidFill>
        </p:spPr>
        <p:txBody>
          <a:bodyPr wrap="square" rtlCol="0">
            <a:spAutoFit/>
          </a:bodyPr>
          <a:lstStyle/>
          <a:p>
            <a:endParaRPr lang="es-MX" dirty="0"/>
          </a:p>
          <a:p>
            <a:endParaRPr lang="es-MX" dirty="0"/>
          </a:p>
          <a:p>
            <a:endParaRPr lang="es-MX" dirty="0"/>
          </a:p>
          <a:p>
            <a:endParaRPr lang="es-MX" dirty="0"/>
          </a:p>
        </p:txBody>
      </p:sp>
      <p:sp>
        <p:nvSpPr>
          <p:cNvPr id="10" name="Rectángulo 9">
            <a:extLst>
              <a:ext uri="{FF2B5EF4-FFF2-40B4-BE49-F238E27FC236}">
                <a16:creationId xmlns:a16="http://schemas.microsoft.com/office/drawing/2014/main" id="{AA867ECF-1BD7-27E0-0B76-8F4E126B5B8C}"/>
              </a:ext>
            </a:extLst>
          </p:cNvPr>
          <p:cNvSpPr/>
          <p:nvPr/>
        </p:nvSpPr>
        <p:spPr>
          <a:xfrm>
            <a:off x="2358695" y="27195320"/>
            <a:ext cx="7423361" cy="660180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5400" b="1" dirty="0">
                <a:solidFill>
                  <a:schemeClr val="tx1"/>
                </a:solidFill>
                <a:latin typeface="Arial" panose="020B0604020202020204" pitchFamily="34" charset="0"/>
                <a:cs typeface="Arial" panose="020B0604020202020204" pitchFamily="34" charset="0"/>
              </a:rPr>
              <a:t>Metodología: (</a:t>
            </a:r>
            <a:r>
              <a:rPr lang="es-ES" sz="5400" b="1" dirty="0">
                <a:solidFill>
                  <a:schemeClr val="tx1"/>
                </a:solidFill>
                <a:latin typeface="Arial" panose="020B0604020202020204" pitchFamily="34" charset="0"/>
                <a:cs typeface="Arial" panose="020B0604020202020204" pitchFamily="34" charset="0"/>
              </a:rPr>
              <a:t>hasta 40pt, letra Arial normal, centrado)</a:t>
            </a:r>
            <a:r>
              <a:rPr lang="es-MX" sz="5400" b="1" dirty="0">
                <a:solidFill>
                  <a:schemeClr val="tx1"/>
                </a:solidFill>
                <a:latin typeface="Arial" panose="020B0604020202020204" pitchFamily="34" charset="0"/>
                <a:cs typeface="Arial" panose="020B0604020202020204" pitchFamily="34" charset="0"/>
              </a:rPr>
              <a:t> </a:t>
            </a:r>
          </a:p>
          <a:p>
            <a:pPr algn="ctr"/>
            <a:endParaRPr lang="es-ES" sz="5400" b="1" dirty="0">
              <a:solidFill>
                <a:schemeClr val="tx1"/>
              </a:solidFill>
              <a:latin typeface="Arial" panose="020B0604020202020204" pitchFamily="34" charset="0"/>
              <a:cs typeface="Arial" panose="020B0604020202020204" pitchFamily="34" charset="0"/>
            </a:endParaRPr>
          </a:p>
          <a:p>
            <a:pPr algn="ctr"/>
            <a:r>
              <a:rPr lang="es-ES" sz="4000" b="1" dirty="0">
                <a:solidFill>
                  <a:schemeClr val="tx1"/>
                </a:solidFill>
                <a:latin typeface="Arial" panose="020B0604020202020204" pitchFamily="34" charset="0"/>
                <a:cs typeface="Arial" panose="020B0604020202020204" pitchFamily="34" charset="0"/>
              </a:rPr>
              <a:t>Contenido o cuerpo hasta 25pt, letra Arial normal, justificado.</a:t>
            </a:r>
            <a:r>
              <a:rPr lang="es-MX" sz="4000" b="1" dirty="0">
                <a:solidFill>
                  <a:schemeClr val="tx1"/>
                </a:solidFill>
                <a:latin typeface="Arial" panose="020B0604020202020204" pitchFamily="34" charset="0"/>
                <a:cs typeface="Arial" panose="020B0604020202020204" pitchFamily="34" charset="0"/>
              </a:rPr>
              <a:t> </a:t>
            </a:r>
          </a:p>
          <a:p>
            <a:pPr algn="ctr"/>
            <a:r>
              <a:rPr lang="es-MX" sz="5400" b="1" dirty="0">
                <a:latin typeface="Arial" panose="020B0604020202020204" pitchFamily="34" charset="0"/>
                <a:cs typeface="Arial" panose="020B0604020202020204" pitchFamily="34" charset="0"/>
              </a:rPr>
              <a:t> </a:t>
            </a:r>
          </a:p>
        </p:txBody>
      </p:sp>
      <p:sp>
        <p:nvSpPr>
          <p:cNvPr id="11" name="Rectángulo 10">
            <a:extLst>
              <a:ext uri="{FF2B5EF4-FFF2-40B4-BE49-F238E27FC236}">
                <a16:creationId xmlns:a16="http://schemas.microsoft.com/office/drawing/2014/main" id="{1EEE076E-3A68-D7B1-AFC8-C35165CE3F5F}"/>
              </a:ext>
            </a:extLst>
          </p:cNvPr>
          <p:cNvSpPr/>
          <p:nvPr/>
        </p:nvSpPr>
        <p:spPr>
          <a:xfrm>
            <a:off x="10552348" y="27119153"/>
            <a:ext cx="19488246" cy="660180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5400" b="1" dirty="0">
                <a:solidFill>
                  <a:schemeClr val="tx1"/>
                </a:solidFill>
                <a:latin typeface="Arial" panose="020B0604020202020204" pitchFamily="34" charset="0"/>
                <a:cs typeface="Arial" panose="020B0604020202020204" pitchFamily="34" charset="0"/>
              </a:rPr>
              <a:t>Conclusión: (hasta 40pt, letra Arial normal, centrado)</a:t>
            </a:r>
          </a:p>
          <a:p>
            <a:pPr algn="ctr"/>
            <a:endParaRPr lang="es-ES" sz="5400" b="1" dirty="0">
              <a:solidFill>
                <a:schemeClr val="tx1"/>
              </a:solidFill>
              <a:latin typeface="Arial" panose="020B0604020202020204" pitchFamily="34" charset="0"/>
              <a:cs typeface="Arial" panose="020B0604020202020204" pitchFamily="34" charset="0"/>
            </a:endParaRPr>
          </a:p>
          <a:p>
            <a:pPr algn="ctr"/>
            <a:r>
              <a:rPr lang="es-ES" sz="4000" b="1" dirty="0">
                <a:solidFill>
                  <a:schemeClr val="tx1"/>
                </a:solidFill>
                <a:latin typeface="Arial" panose="020B0604020202020204" pitchFamily="34" charset="0"/>
                <a:cs typeface="Arial" panose="020B0604020202020204" pitchFamily="34" charset="0"/>
              </a:rPr>
              <a:t>Contenido o cuerpo hasta 25pt, letra Arial normal, justificado. </a:t>
            </a:r>
          </a:p>
          <a:p>
            <a:pPr algn="ctr"/>
            <a:endParaRPr lang="es-MX" sz="5400" b="1" dirty="0">
              <a:solidFill>
                <a:schemeClr val="tx1"/>
              </a:solidFill>
              <a:latin typeface="Arial" panose="020B0604020202020204" pitchFamily="34" charset="0"/>
              <a:cs typeface="Arial" panose="020B0604020202020204" pitchFamily="34" charset="0"/>
            </a:endParaRPr>
          </a:p>
          <a:p>
            <a:pPr algn="ctr"/>
            <a:endParaRPr lang="es-ES" sz="6500" b="1" dirty="0">
              <a:solidFill>
                <a:sysClr val="windowText" lastClr="000000"/>
              </a:solidFill>
              <a:latin typeface="Arial" panose="020B0604020202020204" pitchFamily="34" charset="0"/>
              <a:cs typeface="Arial" panose="020B0604020202020204" pitchFamily="34" charset="0"/>
            </a:endParaRPr>
          </a:p>
        </p:txBody>
      </p:sp>
      <p:sp>
        <p:nvSpPr>
          <p:cNvPr id="15" name="Rectángulo 14">
            <a:extLst>
              <a:ext uri="{FF2B5EF4-FFF2-40B4-BE49-F238E27FC236}">
                <a16:creationId xmlns:a16="http://schemas.microsoft.com/office/drawing/2014/main" id="{A03358AF-F6A5-776D-B502-C093AC55BE6D}"/>
              </a:ext>
            </a:extLst>
          </p:cNvPr>
          <p:cNvSpPr/>
          <p:nvPr/>
        </p:nvSpPr>
        <p:spPr>
          <a:xfrm>
            <a:off x="10552348" y="11007521"/>
            <a:ext cx="19488245" cy="155659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4800" b="1" dirty="0">
                <a:solidFill>
                  <a:schemeClr val="tx1"/>
                </a:solidFill>
                <a:latin typeface="Arial" panose="020B0604020202020204" pitchFamily="34" charset="0"/>
                <a:cs typeface="Arial" panose="020B0604020202020204" pitchFamily="34" charset="0"/>
              </a:rPr>
              <a:t>Resultado</a:t>
            </a:r>
            <a:r>
              <a:rPr lang="es-MX" sz="4800" b="1" dirty="0">
                <a:solidFill>
                  <a:schemeClr val="tx1"/>
                </a:solidFill>
                <a:latin typeface="Arial" panose="020B0604020202020204" pitchFamily="34" charset="0"/>
                <a:cs typeface="Arial" panose="020B0604020202020204" pitchFamily="34" charset="0"/>
              </a:rPr>
              <a:t>: (</a:t>
            </a:r>
            <a:r>
              <a:rPr lang="es-ES" sz="4800" b="1" dirty="0">
                <a:solidFill>
                  <a:schemeClr val="tx1"/>
                </a:solidFill>
                <a:latin typeface="Arial" panose="020B0604020202020204" pitchFamily="34" charset="0"/>
                <a:cs typeface="Arial" panose="020B0604020202020204" pitchFamily="34" charset="0"/>
              </a:rPr>
              <a:t>hasta 40pt, letra Arial normal, centrado)</a:t>
            </a:r>
          </a:p>
          <a:p>
            <a:endParaRPr lang="es-ES" sz="4800" b="1" dirty="0">
              <a:solidFill>
                <a:schemeClr val="tx1"/>
              </a:solidFill>
              <a:latin typeface="Arial" panose="020B0604020202020204" pitchFamily="34" charset="0"/>
              <a:cs typeface="Arial" panose="020B0604020202020204" pitchFamily="34" charset="0"/>
            </a:endParaRPr>
          </a:p>
          <a:p>
            <a:pPr algn="just"/>
            <a:r>
              <a:rPr lang="es-ES" sz="3600" b="1" dirty="0">
                <a:solidFill>
                  <a:schemeClr val="tx1"/>
                </a:solidFill>
                <a:latin typeface="Arial" panose="020B0604020202020204" pitchFamily="34" charset="0"/>
                <a:cs typeface="Arial" panose="020B0604020202020204" pitchFamily="34" charset="0"/>
              </a:rPr>
              <a:t>Contenido o cuerpo hasta 25pt, letra Arial normal, justificado.</a:t>
            </a:r>
            <a:r>
              <a:rPr lang="es-MX" sz="3600" b="1" dirty="0">
                <a:solidFill>
                  <a:schemeClr val="tx1"/>
                </a:solidFill>
                <a:latin typeface="Arial" panose="020B0604020202020204" pitchFamily="34" charset="0"/>
                <a:cs typeface="Arial" panose="020B0604020202020204" pitchFamily="34" charset="0"/>
              </a:rPr>
              <a:t> </a:t>
            </a:r>
          </a:p>
          <a:p>
            <a:endParaRPr lang="es-MX" sz="4800" dirty="0">
              <a:solidFill>
                <a:schemeClr val="tx1"/>
              </a:solidFill>
              <a:latin typeface="Arial" panose="020B0604020202020204" pitchFamily="34" charset="0"/>
              <a:cs typeface="Arial" panose="020B0604020202020204" pitchFamily="34" charset="0"/>
            </a:endParaRPr>
          </a:p>
          <a:p>
            <a:endParaRPr lang="es-ES" sz="8000" dirty="0">
              <a:solidFill>
                <a:schemeClr val="tx1"/>
              </a:solidFill>
              <a:latin typeface="Arial" panose="020B0604020202020204" pitchFamily="34" charset="0"/>
              <a:cs typeface="Arial" panose="020B0604020202020204" pitchFamily="34" charset="0"/>
            </a:endParaRPr>
          </a:p>
          <a:p>
            <a:pPr marL="973138" indent="-685800">
              <a:buFont typeface="Arial" panose="020B0604020202020204" pitchFamily="34" charset="0"/>
              <a:buChar char="•"/>
            </a:pPr>
            <a:r>
              <a:rPr lang="es-ES" sz="4000" i="1" dirty="0">
                <a:solidFill>
                  <a:schemeClr val="tx1"/>
                </a:solidFill>
                <a:latin typeface="Arial" panose="020B0604020202020204" pitchFamily="34" charset="0"/>
                <a:cs typeface="Arial" panose="020B0604020202020204" pitchFamily="34" charset="0"/>
              </a:rPr>
              <a:t>Imágenes:</a:t>
            </a:r>
            <a:r>
              <a:rPr lang="es-ES" sz="4000" dirty="0">
                <a:solidFill>
                  <a:schemeClr val="tx1"/>
                </a:solidFill>
                <a:latin typeface="Arial" panose="020B0604020202020204" pitchFamily="34" charset="0"/>
                <a:cs typeface="Arial" panose="020B0604020202020204" pitchFamily="34" charset="0"/>
              </a:rPr>
              <a:t> deben pegarse en formato JPG/ BMP</a:t>
            </a:r>
          </a:p>
          <a:p>
            <a:pPr marL="973138" indent="-685800">
              <a:buFont typeface="Arial" panose="020B0604020202020204" pitchFamily="34" charset="0"/>
              <a:buChar char="•"/>
            </a:pPr>
            <a:r>
              <a:rPr lang="es-ES" sz="4000" dirty="0">
                <a:solidFill>
                  <a:schemeClr val="tx1"/>
                </a:solidFill>
                <a:latin typeface="Arial" panose="020B0604020202020204" pitchFamily="34" charset="0"/>
                <a:cs typeface="Arial" panose="020B0604020202020204" pitchFamily="34" charset="0"/>
              </a:rPr>
              <a:t>Gráficos: deben pegarse con una resolución y tamaño similar a los presentados anteriormente.</a:t>
            </a:r>
          </a:p>
          <a:p>
            <a:pPr marL="973138" indent="-685800">
              <a:buFont typeface="Arial" panose="020B0604020202020204" pitchFamily="34" charset="0"/>
              <a:buChar char="•"/>
            </a:pPr>
            <a:r>
              <a:rPr lang="es-ES" sz="4000" dirty="0">
                <a:solidFill>
                  <a:schemeClr val="tx1"/>
                </a:solidFill>
                <a:latin typeface="Arial" panose="020B0604020202020204" pitchFamily="34" charset="0"/>
                <a:cs typeface="Arial" panose="020B0604020202020204" pitchFamily="34" charset="0"/>
              </a:rPr>
              <a:t>Tablas: deben tener título y deben agregarse como una tabla, no como una imagen..</a:t>
            </a:r>
          </a:p>
          <a:p>
            <a:pPr marL="287338"/>
            <a:endParaRPr lang="es-MX" sz="8000" b="1" dirty="0">
              <a:solidFill>
                <a:schemeClr val="tx1"/>
              </a:solidFill>
              <a:latin typeface="Arial" panose="020B0604020202020204" pitchFamily="34" charset="0"/>
              <a:cs typeface="Arial" panose="020B0604020202020204" pitchFamily="34" charset="0"/>
            </a:endParaRPr>
          </a:p>
          <a:p>
            <a:pPr algn="ctr"/>
            <a:r>
              <a:rPr lang="es-MX" sz="6000" b="1" dirty="0">
                <a:solidFill>
                  <a:schemeClr val="tx1"/>
                </a:solidFill>
                <a:latin typeface="Arial" panose="020B0604020202020204" pitchFamily="34" charset="0"/>
                <a:cs typeface="Arial" panose="020B0604020202020204" pitchFamily="34" charset="0"/>
              </a:rPr>
              <a:t>Lona con las siguientes dimensiones:</a:t>
            </a:r>
            <a:r>
              <a:rPr lang="es-MX" sz="6000" dirty="0">
                <a:solidFill>
                  <a:schemeClr val="tx1"/>
                </a:solidFill>
                <a:latin typeface="Arial" panose="020B0604020202020204" pitchFamily="34" charset="0"/>
                <a:cs typeface="Arial" panose="020B0604020202020204" pitchFamily="34" charset="0"/>
              </a:rPr>
              <a:t> 90 cm de ancho y 120 cm de alto, con ojillos en cada esquina.</a:t>
            </a:r>
          </a:p>
          <a:p>
            <a:pPr marL="685800" indent="-685800">
              <a:buFont typeface="Arial" panose="020B0604020202020204" pitchFamily="34" charset="0"/>
              <a:buChar char="•"/>
            </a:pPr>
            <a:endParaRPr lang="es-MX" sz="6500" dirty="0">
              <a:solidFill>
                <a:sysClr val="windowText" lastClr="000000"/>
              </a:solidFill>
            </a:endParaRPr>
          </a:p>
        </p:txBody>
      </p:sp>
      <p:sp>
        <p:nvSpPr>
          <p:cNvPr id="18" name="Rectángulo 17">
            <a:extLst>
              <a:ext uri="{FF2B5EF4-FFF2-40B4-BE49-F238E27FC236}">
                <a16:creationId xmlns:a16="http://schemas.microsoft.com/office/drawing/2014/main" id="{46F98AE8-3DA6-0A68-299B-F042713F29E2}"/>
              </a:ext>
            </a:extLst>
          </p:cNvPr>
          <p:cNvSpPr/>
          <p:nvPr/>
        </p:nvSpPr>
        <p:spPr>
          <a:xfrm>
            <a:off x="2358695" y="11007521"/>
            <a:ext cx="7423361" cy="155659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6500" dirty="0">
              <a:solidFill>
                <a:sysClr val="windowText" lastClr="000000"/>
              </a:solidFill>
            </a:endParaRPr>
          </a:p>
        </p:txBody>
      </p:sp>
      <p:sp>
        <p:nvSpPr>
          <p:cNvPr id="5" name="CuadroTexto 4">
            <a:extLst>
              <a:ext uri="{FF2B5EF4-FFF2-40B4-BE49-F238E27FC236}">
                <a16:creationId xmlns:a16="http://schemas.microsoft.com/office/drawing/2014/main" id="{209EAA56-2052-67BA-29A1-CFE3AFB59CC6}"/>
              </a:ext>
            </a:extLst>
          </p:cNvPr>
          <p:cNvSpPr txBox="1"/>
          <p:nvPr/>
        </p:nvSpPr>
        <p:spPr>
          <a:xfrm>
            <a:off x="2566218" y="14919064"/>
            <a:ext cx="7026337" cy="5047536"/>
          </a:xfrm>
          <a:prstGeom prst="rect">
            <a:avLst/>
          </a:prstGeom>
          <a:solidFill>
            <a:schemeClr val="bg1"/>
          </a:solidFill>
          <a:ln>
            <a:solidFill>
              <a:schemeClr val="bg1"/>
            </a:solidFill>
          </a:ln>
        </p:spPr>
        <p:txBody>
          <a:bodyPr wrap="square" rtlCol="0">
            <a:spAutoFit/>
          </a:bodyPr>
          <a:lstStyle/>
          <a:p>
            <a:pPr algn="ctr"/>
            <a:r>
              <a:rPr lang="es-MX" sz="5400" b="1" dirty="0">
                <a:latin typeface="Arial" panose="020B0604020202020204" pitchFamily="34" charset="0"/>
                <a:cs typeface="Arial" panose="020B0604020202020204" pitchFamily="34" charset="0"/>
              </a:rPr>
              <a:t>Introducción: (</a:t>
            </a:r>
            <a:r>
              <a:rPr lang="es-ES" sz="5400" b="1" dirty="0">
                <a:latin typeface="Arial" panose="020B0604020202020204" pitchFamily="34" charset="0"/>
                <a:cs typeface="Arial" panose="020B0604020202020204" pitchFamily="34" charset="0"/>
              </a:rPr>
              <a:t>hasta 40pt, letra Arial normal, centrado)</a:t>
            </a:r>
            <a:r>
              <a:rPr lang="es-MX" sz="5400" b="1" dirty="0">
                <a:latin typeface="Arial" panose="020B0604020202020204" pitchFamily="34" charset="0"/>
                <a:cs typeface="Arial" panose="020B0604020202020204" pitchFamily="34" charset="0"/>
              </a:rPr>
              <a:t> </a:t>
            </a:r>
          </a:p>
          <a:p>
            <a:pPr algn="ctr"/>
            <a:endParaRPr lang="es-ES" sz="4000" b="1" dirty="0">
              <a:latin typeface="Arial" panose="020B0604020202020204" pitchFamily="34" charset="0"/>
              <a:cs typeface="Arial" panose="020B0604020202020204" pitchFamily="34" charset="0"/>
            </a:endParaRPr>
          </a:p>
          <a:p>
            <a:pPr algn="ctr"/>
            <a:r>
              <a:rPr lang="es-ES" sz="4000" b="1" dirty="0">
                <a:latin typeface="Arial" panose="020B0604020202020204" pitchFamily="34" charset="0"/>
                <a:cs typeface="Arial" panose="020B0604020202020204" pitchFamily="34" charset="0"/>
              </a:rPr>
              <a:t>Contenido o cuerpo hasta 25pt, letra Arial normal, justificado.</a:t>
            </a:r>
            <a:r>
              <a:rPr lang="es-MX" sz="40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807790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1E9818BE-B827-B87C-4144-9806FEDAF672}"/>
              </a:ext>
            </a:extLst>
          </p:cNvPr>
          <p:cNvSpPr txBox="1"/>
          <p:nvPr/>
        </p:nvSpPr>
        <p:spPr>
          <a:xfrm>
            <a:off x="10984631" y="7280406"/>
            <a:ext cx="18848439" cy="3016210"/>
          </a:xfrm>
          <a:prstGeom prst="rect">
            <a:avLst/>
          </a:prstGeom>
          <a:solidFill>
            <a:schemeClr val="bg1"/>
          </a:solidFill>
          <a:ln>
            <a:solidFill>
              <a:schemeClr val="bg1"/>
            </a:solidFill>
          </a:ln>
        </p:spPr>
        <p:txBody>
          <a:bodyPr wrap="square" rtlCol="0">
            <a:spAutoFit/>
          </a:bodyPr>
          <a:lstStyle/>
          <a:p>
            <a:pPr algn="ctr"/>
            <a:r>
              <a:rPr lang="es-MX" sz="6000" b="1" dirty="0">
                <a:latin typeface="Arial" panose="020B0604020202020204" pitchFamily="34" charset="0"/>
                <a:cs typeface="Arial" panose="020B0604020202020204" pitchFamily="34" charset="0"/>
              </a:rPr>
              <a:t>TÍTULO</a:t>
            </a:r>
            <a:r>
              <a:rPr lang="es-MX" sz="7000" b="1" dirty="0">
                <a:latin typeface="Arial" panose="020B0604020202020204" pitchFamily="34" charset="0"/>
                <a:cs typeface="Arial" panose="020B0604020202020204" pitchFamily="34" charset="0"/>
              </a:rPr>
              <a:t> </a:t>
            </a:r>
            <a:r>
              <a:rPr lang="es-MX" sz="6000" b="1" dirty="0">
                <a:latin typeface="Arial" panose="020B0604020202020204" pitchFamily="34" charset="0"/>
                <a:cs typeface="Arial" panose="020B0604020202020204" pitchFamily="34" charset="0"/>
              </a:rPr>
              <a:t>(</a:t>
            </a:r>
            <a:r>
              <a:rPr lang="pt-BR" sz="6000" b="1" dirty="0">
                <a:latin typeface="Arial" panose="020B0604020202020204" pitchFamily="34" charset="0"/>
                <a:cs typeface="Arial" panose="020B0604020202020204" pitchFamily="34" charset="0"/>
              </a:rPr>
              <a:t>60 </a:t>
            </a:r>
            <a:r>
              <a:rPr lang="pt-BR" sz="6000" b="1" dirty="0" err="1">
                <a:latin typeface="Arial" panose="020B0604020202020204" pitchFamily="34" charset="0"/>
                <a:cs typeface="Arial" panose="020B0604020202020204" pitchFamily="34" charset="0"/>
              </a:rPr>
              <a:t>pts</a:t>
            </a:r>
            <a:r>
              <a:rPr lang="pt-BR" sz="6000" b="1" dirty="0">
                <a:latin typeface="Arial" panose="020B0604020202020204" pitchFamily="34" charset="0"/>
                <a:cs typeface="Arial" panose="020B0604020202020204" pitchFamily="34" charset="0"/>
              </a:rPr>
              <a:t>, letra Arial Negritas, centrado</a:t>
            </a:r>
            <a:r>
              <a:rPr lang="es-MX" sz="6000" b="1" dirty="0">
                <a:latin typeface="Arial" panose="020B0604020202020204" pitchFamily="34" charset="0"/>
                <a:cs typeface="Arial" panose="020B0604020202020204" pitchFamily="34" charset="0"/>
              </a:rPr>
              <a:t>)</a:t>
            </a:r>
          </a:p>
          <a:p>
            <a:r>
              <a:rPr lang="es-MX" sz="3000" b="1" dirty="0"/>
              <a:t>Autor (es): apellido paterno, materno y nombre, p.ej: Autor</a:t>
            </a:r>
            <a:r>
              <a:rPr lang="es-MX" sz="3000" b="1" baseline="30000" dirty="0"/>
              <a:t>1</a:t>
            </a:r>
            <a:r>
              <a:rPr lang="es-MX" sz="3000" dirty="0"/>
              <a:t> </a:t>
            </a:r>
            <a:r>
              <a:rPr lang="es-MX" sz="3000" b="1" dirty="0"/>
              <a:t>Autor</a:t>
            </a:r>
            <a:r>
              <a:rPr lang="es-MX" sz="3000" b="1" baseline="30000" dirty="0"/>
              <a:t>2</a:t>
            </a:r>
            <a:r>
              <a:rPr lang="es-MX" sz="3000" b="1" dirty="0"/>
              <a:t> Autor</a:t>
            </a:r>
            <a:r>
              <a:rPr lang="es-MX" sz="3000" b="1" baseline="30000" dirty="0"/>
              <a:t>3 </a:t>
            </a:r>
            <a:r>
              <a:rPr lang="es-MX" sz="3000" b="1" dirty="0"/>
              <a:t>Autor</a:t>
            </a:r>
            <a:r>
              <a:rPr lang="es-MX" sz="3000" b="1" baseline="30000" dirty="0"/>
              <a:t>4 </a:t>
            </a:r>
            <a:r>
              <a:rPr lang="es-MX" sz="3000" b="1" dirty="0"/>
              <a:t>Autor</a:t>
            </a:r>
            <a:r>
              <a:rPr lang="es-MX" sz="3000" b="1" baseline="30000" dirty="0"/>
              <a:t>5</a:t>
            </a:r>
            <a:r>
              <a:rPr lang="es-MX" sz="3000" dirty="0"/>
              <a:t>; Miranda Ortiz N.A.</a:t>
            </a:r>
            <a:r>
              <a:rPr lang="es-MX" sz="3000" baseline="30000" dirty="0"/>
              <a:t>3</a:t>
            </a:r>
            <a:r>
              <a:rPr lang="es-MX" sz="3000" dirty="0"/>
              <a:t> López Lucio V.</a:t>
            </a:r>
            <a:r>
              <a:rPr lang="es-MX" sz="3000" baseline="30000" dirty="0"/>
              <a:t>3</a:t>
            </a:r>
            <a:r>
              <a:rPr lang="es-MX" sz="3000" dirty="0"/>
              <a:t> ; López Alvarado M.</a:t>
            </a:r>
            <a:r>
              <a:rPr lang="es-MX" sz="3000" baseline="30000" dirty="0"/>
              <a:t>3</a:t>
            </a:r>
            <a:endParaRPr lang="es-MX" sz="3000" dirty="0"/>
          </a:p>
          <a:p>
            <a:r>
              <a:rPr lang="es-MX" sz="3000" b="1" dirty="0"/>
              <a:t>Adscripción:</a:t>
            </a:r>
            <a:r>
              <a:rPr lang="es-MX" sz="3000" dirty="0"/>
              <a:t> </a:t>
            </a:r>
            <a:r>
              <a:rPr lang="es-MX" sz="3000" baseline="30000" dirty="0"/>
              <a:t>1</a:t>
            </a:r>
            <a:r>
              <a:rPr lang="es-MX" sz="3000" dirty="0"/>
              <a:t> Grado Académico 1.  </a:t>
            </a:r>
            <a:r>
              <a:rPr lang="es-MX" sz="3000" baseline="30000" dirty="0"/>
              <a:t>2</a:t>
            </a:r>
            <a:r>
              <a:rPr lang="es-MX" sz="3000" dirty="0"/>
              <a:t> Grado Académico</a:t>
            </a:r>
            <a:r>
              <a:rPr lang="es-MX" sz="3000" baseline="30000" dirty="0"/>
              <a:t>4to</a:t>
            </a:r>
            <a:r>
              <a:rPr lang="es-MX" sz="3000" dirty="0"/>
              <a:t> Semestre </a:t>
            </a:r>
            <a:r>
              <a:rPr lang="es-MX" sz="3000" baseline="30000" dirty="0"/>
              <a:t>3</a:t>
            </a:r>
            <a:r>
              <a:rPr lang="es-MX" sz="3000" dirty="0"/>
              <a:t>Profesor Investigador IES  (hasta 20pts, letra Arial Normal)</a:t>
            </a:r>
          </a:p>
        </p:txBody>
      </p:sp>
      <p:sp>
        <p:nvSpPr>
          <p:cNvPr id="5" name="CuadroTexto 4">
            <a:extLst>
              <a:ext uri="{FF2B5EF4-FFF2-40B4-BE49-F238E27FC236}">
                <a16:creationId xmlns:a16="http://schemas.microsoft.com/office/drawing/2014/main" id="{ADB7193B-7B82-B5F4-1401-F459EBEAE8E1}"/>
              </a:ext>
            </a:extLst>
          </p:cNvPr>
          <p:cNvSpPr txBox="1"/>
          <p:nvPr/>
        </p:nvSpPr>
        <p:spPr>
          <a:xfrm>
            <a:off x="2566218" y="7326436"/>
            <a:ext cx="7026337" cy="2246769"/>
          </a:xfrm>
          <a:prstGeom prst="rect">
            <a:avLst/>
          </a:prstGeom>
          <a:solidFill>
            <a:schemeClr val="bg1"/>
          </a:solidFill>
          <a:ln>
            <a:solidFill>
              <a:schemeClr val="bg1"/>
            </a:solidFill>
          </a:ln>
        </p:spPr>
        <p:txBody>
          <a:bodyPr wrap="square" rtlCol="0">
            <a:spAutoFit/>
          </a:bodyPr>
          <a:lstStyle/>
          <a:p>
            <a:pPr algn="ctr"/>
            <a:r>
              <a:rPr lang="es-MX" sz="7000" dirty="0">
                <a:latin typeface="Arial" panose="020B0604020202020204" pitchFamily="34" charset="0"/>
                <a:cs typeface="Arial" panose="020B0604020202020204" pitchFamily="34" charset="0"/>
              </a:rPr>
              <a:t>Escudo</a:t>
            </a:r>
          </a:p>
          <a:p>
            <a:pPr algn="ctr"/>
            <a:r>
              <a:rPr lang="es-MX" sz="7000" dirty="0">
                <a:latin typeface="Arial" panose="020B0604020202020204" pitchFamily="34" charset="0"/>
                <a:cs typeface="Arial" panose="020B0604020202020204" pitchFamily="34" charset="0"/>
              </a:rPr>
              <a:t>Institucional</a:t>
            </a:r>
            <a:endParaRPr lang="es-MX" sz="7000" dirty="0"/>
          </a:p>
        </p:txBody>
      </p:sp>
      <p:sp>
        <p:nvSpPr>
          <p:cNvPr id="6" name="CuadroTexto 5">
            <a:extLst>
              <a:ext uri="{FF2B5EF4-FFF2-40B4-BE49-F238E27FC236}">
                <a16:creationId xmlns:a16="http://schemas.microsoft.com/office/drawing/2014/main" id="{45C8AB87-7EE1-90C8-5F54-622E7D96A7AB}"/>
              </a:ext>
            </a:extLst>
          </p:cNvPr>
          <p:cNvSpPr txBox="1"/>
          <p:nvPr/>
        </p:nvSpPr>
        <p:spPr>
          <a:xfrm>
            <a:off x="2566218" y="34342824"/>
            <a:ext cx="27266852" cy="2708434"/>
          </a:xfrm>
          <a:prstGeom prst="rect">
            <a:avLst/>
          </a:prstGeom>
          <a:solidFill>
            <a:schemeClr val="bg1"/>
          </a:solidFill>
          <a:ln>
            <a:solidFill>
              <a:schemeClr val="bg1"/>
            </a:solidFill>
          </a:ln>
        </p:spPr>
        <p:txBody>
          <a:bodyPr wrap="square" rtlCol="0">
            <a:spAutoFit/>
          </a:bodyPr>
          <a:lstStyle/>
          <a:p>
            <a:pPr algn="ctr"/>
            <a:endParaRPr lang="es-MX" sz="3000" dirty="0">
              <a:latin typeface="Arial" panose="020B0604020202020204" pitchFamily="34" charset="0"/>
              <a:cs typeface="Arial" panose="020B0604020202020204" pitchFamily="34" charset="0"/>
            </a:endParaRPr>
          </a:p>
          <a:p>
            <a:pPr algn="ctr"/>
            <a:r>
              <a:rPr lang="es-MX" sz="5000" b="1" dirty="0">
                <a:latin typeface="Arial" panose="020B0604020202020204" pitchFamily="34" charset="0"/>
                <a:cs typeface="Arial" panose="020B0604020202020204" pitchFamily="34" charset="0"/>
              </a:rPr>
              <a:t>  </a:t>
            </a:r>
            <a:r>
              <a:rPr lang="es-MX" sz="4000" b="1" dirty="0">
                <a:latin typeface="Arial" panose="020B0604020202020204" pitchFamily="34" charset="0"/>
                <a:cs typeface="Arial" panose="020B0604020202020204" pitchFamily="34" charset="0"/>
              </a:rPr>
              <a:t>Bibliografía: </a:t>
            </a:r>
            <a:r>
              <a:rPr lang="es-ES" sz="4000" b="1" dirty="0">
                <a:solidFill>
                  <a:sysClr val="windowText" lastClr="000000"/>
                </a:solidFill>
                <a:latin typeface="Arial" panose="020B0604020202020204" pitchFamily="34" charset="0"/>
                <a:cs typeface="Arial" panose="020B0604020202020204" pitchFamily="34" charset="0"/>
              </a:rPr>
              <a:t>(hasta 40pt, letra Arial normal, centrado) </a:t>
            </a:r>
            <a:endParaRPr lang="es-MX" sz="4000" b="1" dirty="0">
              <a:latin typeface="Arial" panose="020B0604020202020204" pitchFamily="34" charset="0"/>
              <a:cs typeface="Arial" panose="020B0604020202020204" pitchFamily="34" charset="0"/>
            </a:endParaRPr>
          </a:p>
          <a:p>
            <a:r>
              <a:rPr lang="es-MX" sz="2500" dirty="0">
                <a:latin typeface="Arial" panose="020B0604020202020204" pitchFamily="34" charset="0"/>
                <a:cs typeface="Arial" panose="020B0604020202020204" pitchFamily="34" charset="0"/>
              </a:rPr>
              <a:t>Coloca mínimo tres referencias bibliográficas, citadas en el estilo editorial APA (</a:t>
            </a:r>
            <a:r>
              <a:rPr lang="es-ES" sz="2500" b="1" dirty="0">
                <a:solidFill>
                  <a:sysClr val="windowText" lastClr="000000"/>
                </a:solidFill>
                <a:latin typeface="Arial" panose="020B0604020202020204" pitchFamily="34" charset="0"/>
                <a:cs typeface="Arial" panose="020B0604020202020204" pitchFamily="34" charset="0"/>
              </a:rPr>
              <a:t>cuerpo hasta 25pt, letra Arial normal, alineado a la derecha)</a:t>
            </a:r>
            <a:r>
              <a:rPr lang="es-MX" sz="5000" dirty="0">
                <a:latin typeface="Arial" panose="020B0604020202020204" pitchFamily="34" charset="0"/>
                <a:cs typeface="Arial" panose="020B0604020202020204" pitchFamily="34" charset="0"/>
              </a:rPr>
              <a:t>.</a:t>
            </a:r>
          </a:p>
          <a:p>
            <a:pPr algn="ctr"/>
            <a:endParaRPr lang="es-MX" sz="4000" dirty="0"/>
          </a:p>
        </p:txBody>
      </p:sp>
      <p:sp>
        <p:nvSpPr>
          <p:cNvPr id="7" name="CuadroTexto 6">
            <a:extLst>
              <a:ext uri="{FF2B5EF4-FFF2-40B4-BE49-F238E27FC236}">
                <a16:creationId xmlns:a16="http://schemas.microsoft.com/office/drawing/2014/main" id="{23B6102A-34F0-F02A-4562-2C2907935FE1}"/>
              </a:ext>
            </a:extLst>
          </p:cNvPr>
          <p:cNvSpPr txBox="1"/>
          <p:nvPr/>
        </p:nvSpPr>
        <p:spPr>
          <a:xfrm>
            <a:off x="6994684" y="40841858"/>
            <a:ext cx="21605990" cy="1785104"/>
          </a:xfrm>
          <a:prstGeom prst="rect">
            <a:avLst/>
          </a:prstGeom>
          <a:solidFill>
            <a:schemeClr val="bg1"/>
          </a:solidFill>
          <a:ln>
            <a:solidFill>
              <a:schemeClr val="tx1"/>
            </a:solidFill>
          </a:ln>
        </p:spPr>
        <p:txBody>
          <a:bodyPr wrap="square" rtlCol="0">
            <a:spAutoFit/>
          </a:bodyPr>
          <a:lstStyle/>
          <a:p>
            <a:pPr algn="ctr"/>
            <a:endParaRPr lang="es-MX" sz="4000" dirty="0">
              <a:latin typeface="Arial" panose="020B0604020202020204" pitchFamily="34" charset="0"/>
              <a:cs typeface="Arial" panose="020B0604020202020204" pitchFamily="34" charset="0"/>
            </a:endParaRPr>
          </a:p>
          <a:p>
            <a:pPr algn="ctr"/>
            <a:r>
              <a:rPr lang="es-MX" sz="3000" dirty="0">
                <a:latin typeface="Arial" panose="020B0604020202020204" pitchFamily="34" charset="0"/>
                <a:cs typeface="Arial" panose="020B0604020202020204" pitchFamily="34" charset="0"/>
              </a:rPr>
              <a:t>Datos del contacto</a:t>
            </a:r>
          </a:p>
          <a:p>
            <a:pPr algn="ctr"/>
            <a:endParaRPr lang="es-MX" sz="4000" dirty="0"/>
          </a:p>
        </p:txBody>
      </p:sp>
      <p:sp>
        <p:nvSpPr>
          <p:cNvPr id="8" name="CuadroTexto 7">
            <a:extLst>
              <a:ext uri="{FF2B5EF4-FFF2-40B4-BE49-F238E27FC236}">
                <a16:creationId xmlns:a16="http://schemas.microsoft.com/office/drawing/2014/main" id="{10FB6FB6-6BA4-7662-A55A-E9EDDF0229DD}"/>
              </a:ext>
            </a:extLst>
          </p:cNvPr>
          <p:cNvSpPr txBox="1"/>
          <p:nvPr/>
        </p:nvSpPr>
        <p:spPr>
          <a:xfrm>
            <a:off x="9291484" y="38157338"/>
            <a:ext cx="14659897" cy="861774"/>
          </a:xfrm>
          <a:prstGeom prst="rect">
            <a:avLst/>
          </a:prstGeom>
          <a:solidFill>
            <a:schemeClr val="bg1"/>
          </a:solidFill>
          <a:ln>
            <a:solidFill>
              <a:schemeClr val="bg1"/>
            </a:solidFill>
          </a:ln>
        </p:spPr>
        <p:txBody>
          <a:bodyPr wrap="square" rtlCol="0">
            <a:spAutoFit/>
          </a:bodyPr>
          <a:lstStyle/>
          <a:p>
            <a:r>
              <a:rPr lang="es-MX" sz="5000" b="1" dirty="0">
                <a:latin typeface="Arial" panose="020B0604020202020204" pitchFamily="34" charset="0"/>
                <a:cs typeface="Arial" panose="020B0604020202020204" pitchFamily="34" charset="0"/>
              </a:rPr>
              <a:t>Categoría del Trabajo: Pregrado / Posgrado</a:t>
            </a:r>
            <a:endParaRPr lang="es-MX" sz="5000" b="1" dirty="0"/>
          </a:p>
        </p:txBody>
      </p:sp>
      <p:sp>
        <p:nvSpPr>
          <p:cNvPr id="9" name="CuadroTexto 8">
            <a:extLst>
              <a:ext uri="{FF2B5EF4-FFF2-40B4-BE49-F238E27FC236}">
                <a16:creationId xmlns:a16="http://schemas.microsoft.com/office/drawing/2014/main" id="{5551CAB1-3680-780C-87FD-97FF93D434BB}"/>
              </a:ext>
            </a:extLst>
          </p:cNvPr>
          <p:cNvSpPr txBox="1"/>
          <p:nvPr/>
        </p:nvSpPr>
        <p:spPr>
          <a:xfrm>
            <a:off x="2566218" y="39138158"/>
            <a:ext cx="27019047" cy="861774"/>
          </a:xfrm>
          <a:prstGeom prst="rect">
            <a:avLst/>
          </a:prstGeom>
          <a:solidFill>
            <a:schemeClr val="bg1"/>
          </a:solidFill>
          <a:ln>
            <a:solidFill>
              <a:schemeClr val="bg1"/>
            </a:solidFill>
          </a:ln>
        </p:spPr>
        <p:txBody>
          <a:bodyPr wrap="square" rtlCol="0">
            <a:spAutoFit/>
          </a:bodyPr>
          <a:lstStyle/>
          <a:p>
            <a:r>
              <a:rPr lang="es-MX" sz="2500" b="1" dirty="0">
                <a:latin typeface="Arial" panose="020B0604020202020204" pitchFamily="34" charset="0"/>
                <a:cs typeface="Arial" panose="020B0604020202020204" pitchFamily="34" charset="0"/>
              </a:rPr>
              <a:t>Eje temático:</a:t>
            </a:r>
            <a:r>
              <a:rPr lang="es-MX" sz="2500" dirty="0">
                <a:latin typeface="Arial" panose="020B0604020202020204" pitchFamily="34" charset="0"/>
                <a:cs typeface="Arial" panose="020B0604020202020204" pitchFamily="34" charset="0"/>
              </a:rPr>
              <a:t> salud pública, investigación biomedica , enfermedades no transmisibles y promoción a la salud, innovación en el proceso de cuidado de enfermería, gerencias emocionales, atención clínica odontológica, atención clínica médica, neurociencia de la empatía en salud, educación en salud, atención clínica nutricional, retos de enfermería para el cuidado integral.</a:t>
            </a:r>
            <a:endParaRPr lang="es-MX" sz="2500" dirty="0"/>
          </a:p>
        </p:txBody>
      </p:sp>
      <p:sp>
        <p:nvSpPr>
          <p:cNvPr id="10" name="CuadroTexto 9">
            <a:extLst>
              <a:ext uri="{FF2B5EF4-FFF2-40B4-BE49-F238E27FC236}">
                <a16:creationId xmlns:a16="http://schemas.microsoft.com/office/drawing/2014/main" id="{CEB30B02-1ACF-F42A-8E8E-9078A4203F3C}"/>
              </a:ext>
            </a:extLst>
          </p:cNvPr>
          <p:cNvSpPr txBox="1"/>
          <p:nvPr/>
        </p:nvSpPr>
        <p:spPr>
          <a:xfrm rot="5400000">
            <a:off x="24492789" y="18883327"/>
            <a:ext cx="13586250" cy="1191545"/>
          </a:xfrm>
          <a:prstGeom prst="rect">
            <a:avLst/>
          </a:prstGeom>
          <a:noFill/>
        </p:spPr>
        <p:txBody>
          <a:bodyPr wrap="square" rtlCol="0">
            <a:spAutoFit/>
          </a:bodyPr>
          <a:lstStyle/>
          <a:p>
            <a:r>
              <a:rPr lang="es-MX" dirty="0"/>
              <a:t>Cartel: Presentación de caso clínico</a:t>
            </a:r>
          </a:p>
        </p:txBody>
      </p:sp>
      <p:sp>
        <p:nvSpPr>
          <p:cNvPr id="11" name="CuadroTexto 10">
            <a:extLst>
              <a:ext uri="{FF2B5EF4-FFF2-40B4-BE49-F238E27FC236}">
                <a16:creationId xmlns:a16="http://schemas.microsoft.com/office/drawing/2014/main" id="{C6ABC2E0-05F9-A7CB-D6D5-262BE83D5C70}"/>
              </a:ext>
            </a:extLst>
          </p:cNvPr>
          <p:cNvSpPr txBox="1"/>
          <p:nvPr/>
        </p:nvSpPr>
        <p:spPr>
          <a:xfrm flipH="1">
            <a:off x="1810331" y="23785810"/>
            <a:ext cx="8502069" cy="4489178"/>
          </a:xfrm>
          <a:prstGeom prst="rect">
            <a:avLst/>
          </a:prstGeom>
          <a:solidFill>
            <a:schemeClr val="bg1"/>
          </a:solidFill>
        </p:spPr>
        <p:txBody>
          <a:bodyPr wrap="square" rtlCol="0">
            <a:spAutoFit/>
          </a:bodyPr>
          <a:lstStyle/>
          <a:p>
            <a:endParaRPr lang="es-MX" dirty="0"/>
          </a:p>
          <a:p>
            <a:endParaRPr lang="es-MX" dirty="0"/>
          </a:p>
          <a:p>
            <a:endParaRPr lang="es-MX" dirty="0"/>
          </a:p>
          <a:p>
            <a:endParaRPr lang="es-MX" dirty="0"/>
          </a:p>
        </p:txBody>
      </p:sp>
      <p:sp>
        <p:nvSpPr>
          <p:cNvPr id="12" name="Rectángulo 11">
            <a:extLst>
              <a:ext uri="{FF2B5EF4-FFF2-40B4-BE49-F238E27FC236}">
                <a16:creationId xmlns:a16="http://schemas.microsoft.com/office/drawing/2014/main" id="{F49308A7-529C-67C7-C340-DFD2574A0C54}"/>
              </a:ext>
            </a:extLst>
          </p:cNvPr>
          <p:cNvSpPr/>
          <p:nvPr/>
        </p:nvSpPr>
        <p:spPr>
          <a:xfrm>
            <a:off x="2358695" y="27195320"/>
            <a:ext cx="7423361" cy="660180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4000" b="1" dirty="0">
                <a:solidFill>
                  <a:sysClr val="windowText" lastClr="000000"/>
                </a:solidFill>
                <a:latin typeface="Arial" panose="020B0604020202020204" pitchFamily="34" charset="0"/>
                <a:cs typeface="Arial" panose="020B0604020202020204" pitchFamily="34" charset="0"/>
              </a:rPr>
              <a:t>Objetivo: </a:t>
            </a:r>
            <a:r>
              <a:rPr lang="es-ES" sz="4000" b="1" dirty="0">
                <a:solidFill>
                  <a:sysClr val="windowText" lastClr="000000"/>
                </a:solidFill>
                <a:latin typeface="Arial" panose="020B0604020202020204" pitchFamily="34" charset="0"/>
                <a:cs typeface="Arial" panose="020B0604020202020204" pitchFamily="34" charset="0"/>
              </a:rPr>
              <a:t>(hasta 40pt, letra Arial normal, centrado) </a:t>
            </a:r>
          </a:p>
          <a:p>
            <a:pPr algn="ctr"/>
            <a:endParaRPr lang="es-ES" sz="2500" b="1" dirty="0">
              <a:solidFill>
                <a:sysClr val="windowText" lastClr="000000"/>
              </a:solidFill>
              <a:latin typeface="Arial" panose="020B0604020202020204" pitchFamily="34" charset="0"/>
              <a:cs typeface="Arial" panose="020B0604020202020204" pitchFamily="34" charset="0"/>
            </a:endParaRPr>
          </a:p>
          <a:p>
            <a:pPr algn="ctr"/>
            <a:r>
              <a:rPr lang="es-ES" sz="2500" b="1" dirty="0">
                <a:solidFill>
                  <a:sysClr val="windowText" lastClr="000000"/>
                </a:solidFill>
                <a:latin typeface="Arial" panose="020B0604020202020204" pitchFamily="34" charset="0"/>
                <a:cs typeface="Arial" panose="020B0604020202020204" pitchFamily="34" charset="0"/>
              </a:rPr>
              <a:t>Contenido o cuerpo hasta 25pt, letra Arial normal, justificado. </a:t>
            </a:r>
          </a:p>
        </p:txBody>
      </p:sp>
      <p:sp>
        <p:nvSpPr>
          <p:cNvPr id="13" name="Rectángulo 12">
            <a:extLst>
              <a:ext uri="{FF2B5EF4-FFF2-40B4-BE49-F238E27FC236}">
                <a16:creationId xmlns:a16="http://schemas.microsoft.com/office/drawing/2014/main" id="{ED075804-8303-9AA6-8434-05838ACD0D43}"/>
              </a:ext>
            </a:extLst>
          </p:cNvPr>
          <p:cNvSpPr/>
          <p:nvPr/>
        </p:nvSpPr>
        <p:spPr>
          <a:xfrm>
            <a:off x="10515600" y="27195319"/>
            <a:ext cx="19488246" cy="6601807"/>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4000" b="1" dirty="0">
                <a:solidFill>
                  <a:sysClr val="windowText" lastClr="000000"/>
                </a:solidFill>
                <a:latin typeface="Arial" panose="020B0604020202020204" pitchFamily="34" charset="0"/>
                <a:cs typeface="Arial" panose="020B0604020202020204" pitchFamily="34" charset="0"/>
              </a:rPr>
              <a:t>Conclusión: (hasta 40pt, letra Arial normal, centrado)</a:t>
            </a:r>
          </a:p>
          <a:p>
            <a:pPr algn="ctr"/>
            <a:endParaRPr lang="es-ES" sz="2500" b="1" dirty="0">
              <a:solidFill>
                <a:sysClr val="windowText" lastClr="000000"/>
              </a:solidFill>
              <a:latin typeface="Arial" panose="020B0604020202020204" pitchFamily="34" charset="0"/>
              <a:cs typeface="Arial" panose="020B0604020202020204" pitchFamily="34" charset="0"/>
            </a:endParaRPr>
          </a:p>
          <a:p>
            <a:pPr algn="ctr"/>
            <a:r>
              <a:rPr lang="es-ES" sz="2500" b="1" dirty="0">
                <a:solidFill>
                  <a:sysClr val="windowText" lastClr="000000"/>
                </a:solidFill>
                <a:latin typeface="Arial" panose="020B0604020202020204" pitchFamily="34" charset="0"/>
                <a:cs typeface="Arial" panose="020B0604020202020204" pitchFamily="34" charset="0"/>
              </a:rPr>
              <a:t>Contenido o cuerpo hasta 25pt, letra Arial normal, justificado. </a:t>
            </a:r>
          </a:p>
          <a:p>
            <a:pPr algn="ctr"/>
            <a:endParaRPr lang="es-ES" sz="6500" b="1" dirty="0">
              <a:solidFill>
                <a:sysClr val="windowText" lastClr="000000"/>
              </a:solidFill>
              <a:latin typeface="Arial" panose="020B0604020202020204" pitchFamily="34" charset="0"/>
              <a:cs typeface="Arial" panose="020B0604020202020204" pitchFamily="34" charset="0"/>
            </a:endParaRPr>
          </a:p>
        </p:txBody>
      </p:sp>
      <p:sp>
        <p:nvSpPr>
          <p:cNvPr id="14" name="Rectángulo 13">
            <a:extLst>
              <a:ext uri="{FF2B5EF4-FFF2-40B4-BE49-F238E27FC236}">
                <a16:creationId xmlns:a16="http://schemas.microsoft.com/office/drawing/2014/main" id="{489BD915-A53D-B262-D941-84BE800C103A}"/>
              </a:ext>
            </a:extLst>
          </p:cNvPr>
          <p:cNvSpPr/>
          <p:nvPr/>
        </p:nvSpPr>
        <p:spPr>
          <a:xfrm>
            <a:off x="10552348" y="11007521"/>
            <a:ext cx="19488245" cy="155659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MX" sz="4000" b="1" dirty="0">
                <a:solidFill>
                  <a:sysClr val="windowText" lastClr="000000"/>
                </a:solidFill>
              </a:rPr>
              <a:t>Presentación del caso: </a:t>
            </a:r>
            <a:r>
              <a:rPr lang="es-ES" sz="4000" b="1" dirty="0">
                <a:solidFill>
                  <a:sysClr val="windowText" lastClr="000000"/>
                </a:solidFill>
              </a:rPr>
              <a:t>(hasta 40pt, letra Arial normal, centrado)</a:t>
            </a:r>
            <a:endParaRPr lang="es-MX" sz="4000" dirty="0">
              <a:solidFill>
                <a:sysClr val="windowText" lastClr="000000"/>
              </a:solidFill>
            </a:endParaRPr>
          </a:p>
          <a:p>
            <a:pPr marL="685800" indent="-685800">
              <a:buFont typeface="Arial" panose="020B0604020202020204" pitchFamily="34" charset="0"/>
              <a:buChar char="•"/>
            </a:pPr>
            <a:r>
              <a:rPr lang="es-ES" sz="3000" dirty="0">
                <a:solidFill>
                  <a:sysClr val="windowText" lastClr="000000"/>
                </a:solidFill>
              </a:rPr>
              <a:t>Imágenes: deben pegarse en formato JPG/ BMP</a:t>
            </a:r>
          </a:p>
          <a:p>
            <a:pPr marL="685800" indent="-685800">
              <a:buFont typeface="Arial" panose="020B0604020202020204" pitchFamily="34" charset="0"/>
              <a:buChar char="•"/>
            </a:pPr>
            <a:r>
              <a:rPr lang="es-ES" sz="3000" dirty="0">
                <a:solidFill>
                  <a:sysClr val="windowText" lastClr="000000"/>
                </a:solidFill>
              </a:rPr>
              <a:t>Gráficos: deben pegarse con una resolución y tamaño similar a los presentados anteriormente.</a:t>
            </a:r>
          </a:p>
          <a:p>
            <a:pPr marL="685800" indent="-685800">
              <a:buFont typeface="Arial" panose="020B0604020202020204" pitchFamily="34" charset="0"/>
              <a:buChar char="•"/>
            </a:pPr>
            <a:r>
              <a:rPr lang="es-ES" sz="3000" dirty="0">
                <a:solidFill>
                  <a:sysClr val="windowText" lastClr="000000"/>
                </a:solidFill>
              </a:rPr>
              <a:t>Tablas: deben tener título y deben agregarse como una tabla, no como una imagen..</a:t>
            </a:r>
          </a:p>
          <a:p>
            <a:pPr marL="685800" indent="-685800">
              <a:buFont typeface="Arial" panose="020B0604020202020204" pitchFamily="34" charset="0"/>
              <a:buChar char="•"/>
            </a:pPr>
            <a:endParaRPr lang="es-ES" sz="6500" dirty="0">
              <a:solidFill>
                <a:sysClr val="windowText" lastClr="000000"/>
              </a:solidFill>
            </a:endParaRPr>
          </a:p>
          <a:p>
            <a:pPr marL="685800" indent="-685800">
              <a:buFont typeface="Arial" panose="020B0604020202020204" pitchFamily="34" charset="0"/>
              <a:buChar char="•"/>
            </a:pPr>
            <a:r>
              <a:rPr lang="es-MX" sz="4500" b="1" dirty="0">
                <a:solidFill>
                  <a:schemeClr val="tx1"/>
                </a:solidFill>
                <a:latin typeface="Arial" panose="020B0604020202020204" pitchFamily="34" charset="0"/>
                <a:cs typeface="Arial" panose="020B0604020202020204" pitchFamily="34" charset="0"/>
              </a:rPr>
              <a:t>Lona con las siguientes dimensiones:</a:t>
            </a:r>
            <a:r>
              <a:rPr lang="es-MX" sz="4500" dirty="0">
                <a:solidFill>
                  <a:schemeClr val="tx1"/>
                </a:solidFill>
                <a:latin typeface="Arial" panose="020B0604020202020204" pitchFamily="34" charset="0"/>
                <a:cs typeface="Arial" panose="020B0604020202020204" pitchFamily="34" charset="0"/>
              </a:rPr>
              <a:t> 90 cm de ancho y 120 cm de alto, con ojillos en cada esquina.</a:t>
            </a:r>
          </a:p>
          <a:p>
            <a:pPr marL="685800" indent="-685800">
              <a:buFont typeface="Arial" panose="020B0604020202020204" pitchFamily="34" charset="0"/>
              <a:buChar char="•"/>
            </a:pPr>
            <a:endParaRPr lang="es-MX" sz="6500" dirty="0">
              <a:solidFill>
                <a:sysClr val="windowText" lastClr="000000"/>
              </a:solidFill>
            </a:endParaRPr>
          </a:p>
        </p:txBody>
      </p:sp>
      <p:sp>
        <p:nvSpPr>
          <p:cNvPr id="15" name="Rectángulo 14">
            <a:extLst>
              <a:ext uri="{FF2B5EF4-FFF2-40B4-BE49-F238E27FC236}">
                <a16:creationId xmlns:a16="http://schemas.microsoft.com/office/drawing/2014/main" id="{55936450-B4F0-F053-F154-8609DB625D61}"/>
              </a:ext>
            </a:extLst>
          </p:cNvPr>
          <p:cNvSpPr/>
          <p:nvPr/>
        </p:nvSpPr>
        <p:spPr>
          <a:xfrm>
            <a:off x="2358695" y="11007521"/>
            <a:ext cx="7423361" cy="1556593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MX" sz="6500" dirty="0">
              <a:solidFill>
                <a:sysClr val="windowText" lastClr="000000"/>
              </a:solidFill>
            </a:endParaRPr>
          </a:p>
        </p:txBody>
      </p:sp>
      <p:sp>
        <p:nvSpPr>
          <p:cNvPr id="16" name="CuadroTexto 15">
            <a:extLst>
              <a:ext uri="{FF2B5EF4-FFF2-40B4-BE49-F238E27FC236}">
                <a16:creationId xmlns:a16="http://schemas.microsoft.com/office/drawing/2014/main" id="{C848C8FF-0F82-94E8-6ABD-AFEC5C31CA26}"/>
              </a:ext>
            </a:extLst>
          </p:cNvPr>
          <p:cNvSpPr txBox="1"/>
          <p:nvPr/>
        </p:nvSpPr>
        <p:spPr>
          <a:xfrm>
            <a:off x="2566218" y="14919064"/>
            <a:ext cx="7026337" cy="2477601"/>
          </a:xfrm>
          <a:prstGeom prst="rect">
            <a:avLst/>
          </a:prstGeom>
          <a:solidFill>
            <a:schemeClr val="bg1"/>
          </a:solidFill>
          <a:ln>
            <a:solidFill>
              <a:schemeClr val="bg1"/>
            </a:solidFill>
          </a:ln>
        </p:spPr>
        <p:txBody>
          <a:bodyPr wrap="square" rtlCol="0">
            <a:spAutoFit/>
          </a:bodyPr>
          <a:lstStyle/>
          <a:p>
            <a:pPr algn="ctr"/>
            <a:r>
              <a:rPr lang="es-MX" sz="4000" b="1" dirty="0">
                <a:latin typeface="Arial" panose="020B0604020202020204" pitchFamily="34" charset="0"/>
                <a:cs typeface="Arial" panose="020B0604020202020204" pitchFamily="34" charset="0"/>
              </a:rPr>
              <a:t>Introducción: (</a:t>
            </a:r>
            <a:r>
              <a:rPr lang="es-ES" sz="4000" b="1" dirty="0">
                <a:latin typeface="Arial" panose="020B0604020202020204" pitchFamily="34" charset="0"/>
                <a:cs typeface="Arial" panose="020B0604020202020204" pitchFamily="34" charset="0"/>
              </a:rPr>
              <a:t>hasta 40pt, letra Arial normal, centrado)</a:t>
            </a:r>
            <a:r>
              <a:rPr lang="es-MX" sz="4000" b="1" dirty="0">
                <a:latin typeface="Arial" panose="020B0604020202020204" pitchFamily="34" charset="0"/>
                <a:cs typeface="Arial" panose="020B0604020202020204" pitchFamily="34" charset="0"/>
              </a:rPr>
              <a:t> </a:t>
            </a:r>
          </a:p>
          <a:p>
            <a:pPr algn="ctr"/>
            <a:endParaRPr lang="es-ES" sz="2500" b="1" dirty="0">
              <a:latin typeface="Arial" panose="020B0604020202020204" pitchFamily="34" charset="0"/>
              <a:cs typeface="Arial" panose="020B0604020202020204" pitchFamily="34" charset="0"/>
            </a:endParaRPr>
          </a:p>
          <a:p>
            <a:pPr algn="ctr"/>
            <a:r>
              <a:rPr lang="es-ES" sz="2500" b="1" dirty="0">
                <a:latin typeface="Arial" panose="020B0604020202020204" pitchFamily="34" charset="0"/>
                <a:cs typeface="Arial" panose="020B0604020202020204" pitchFamily="34" charset="0"/>
              </a:rPr>
              <a:t>Contenido o cuerpo hasta 25pt, letra Arial normal, justificado.</a:t>
            </a:r>
            <a:r>
              <a:rPr lang="es-MX" sz="25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463056541"/>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585</TotalTime>
  <Words>692</Words>
  <Application>Microsoft Office PowerPoint</Application>
  <PresentationFormat>Personalizado</PresentationFormat>
  <Paragraphs>65</Paragraphs>
  <Slides>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vt:i4>
      </vt:variant>
    </vt:vector>
  </HeadingPairs>
  <TitlesOfParts>
    <vt:vector size="5" baseType="lpstr">
      <vt:lpstr>Aptos</vt:lpstr>
      <vt:lpstr>Arial</vt:lpstr>
      <vt:lpstr>Tema de Office</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CONGRESO</dc:creator>
  <cp:lastModifiedBy>Inspiron 15</cp:lastModifiedBy>
  <cp:revision>32</cp:revision>
  <dcterms:created xsi:type="dcterms:W3CDTF">2022-08-23T22:53:04Z</dcterms:created>
  <dcterms:modified xsi:type="dcterms:W3CDTF">2026-04-27T18:28:57Z</dcterms:modified>
</cp:coreProperties>
</file>