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10080625" cy="7559675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7" d="100"/>
          <a:sy n="57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4D013-C83F-4EA1-B457-27D5636FD02F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8B579-D2CD-4596-B125-C0862225C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00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01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22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0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961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  <a:prstGeom prst="rect">
            <a:avLst/>
          </a:prstGeo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095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02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46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11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7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79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01/09/2025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527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34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C812D-47B7-011B-7AD7-A2FA6B2E1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64" y="670561"/>
            <a:ext cx="5454877" cy="5262880"/>
          </a:xfrm>
        </p:spPr>
        <p:txBody>
          <a:bodyPr>
            <a:normAutofit/>
          </a:bodyPr>
          <a:lstStyle/>
          <a:p>
            <a:pPr algn="l"/>
            <a:r>
              <a:rPr lang="es-MX" sz="2400" dirty="0"/>
              <a:t>X CONGRESO INTERNACIONAL</a:t>
            </a:r>
            <a:br>
              <a:rPr lang="es-MX" sz="2400" dirty="0"/>
            </a:br>
            <a:r>
              <a:rPr lang="es-MX" sz="2400" dirty="0"/>
              <a:t>DE INVESTIGACION EN CIENCIAS DE LA SALUD.</a:t>
            </a:r>
            <a:br>
              <a:rPr lang="es-MX" sz="2400" dirty="0"/>
            </a:br>
            <a:br>
              <a:rPr lang="es-MX" sz="2400" dirty="0"/>
            </a:br>
            <a:r>
              <a:rPr lang="es-MX" sz="1800" dirty="0"/>
              <a:t>10,11 Y 12 DE SEPTIEMBRE DE 2025</a:t>
            </a:r>
            <a:br>
              <a:rPr lang="es-MX" sz="1800" dirty="0"/>
            </a:br>
            <a:r>
              <a:rPr lang="es-MX" sz="1800" dirty="0"/>
              <a:t>SEDE: CENTRO DE EMPREDEDORDE LA UJAT CIUDAD UNIVERSITARIA DEL CONOCIMIENTO, ZONA ALTOZANO VILLAHERMOSA TABASCO,MEXICO</a:t>
            </a:r>
            <a:r>
              <a:rPr lang="es-MX" sz="2400" dirty="0"/>
              <a:t>.</a:t>
            </a:r>
            <a:br>
              <a:rPr lang="es-MX" sz="2400" dirty="0"/>
            </a:br>
            <a:br>
              <a:rPr lang="es-MX" sz="2400" dirty="0"/>
            </a:br>
            <a:r>
              <a:rPr lang="es-MX" sz="2000" dirty="0"/>
              <a:t>“Atención Primaria a la Salud en la era 5.0: Aprender del pasado, imaginar nuevos futuros”</a:t>
            </a:r>
            <a:br>
              <a:rPr lang="es-MX" sz="2000" dirty="0"/>
            </a:br>
            <a:br>
              <a:rPr lang="es-MX" sz="2000" dirty="0"/>
            </a:br>
            <a:endParaRPr lang="es-MX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0CF34D-5B3D-6984-BAF4-EE2093BFA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4258" y="1420401"/>
            <a:ext cx="4614043" cy="3137338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Titulo: </a:t>
            </a:r>
          </a:p>
          <a:p>
            <a:pPr algn="l"/>
            <a:endParaRPr lang="es-MX" dirty="0"/>
          </a:p>
          <a:p>
            <a:pPr algn="l"/>
            <a:r>
              <a:rPr lang="es-MX" dirty="0"/>
              <a:t>Autor (es):</a:t>
            </a:r>
          </a:p>
          <a:p>
            <a:pPr algn="l"/>
            <a:endParaRPr lang="es-MX" dirty="0"/>
          </a:p>
          <a:p>
            <a:pPr algn="l"/>
            <a:r>
              <a:rPr lang="es-MX" dirty="0"/>
              <a:t>Eje Temático:</a:t>
            </a: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550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75B8202-31F1-97C1-0A40-2D1CEFA28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82" y="1409766"/>
            <a:ext cx="90870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Seguir los lineamientos establecidos según el tipo de trabajo según categoria: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Trabajo de investigación.</a:t>
            </a:r>
          </a:p>
          <a:p>
            <a:r>
              <a:rPr lang="es-MX" dirty="0"/>
              <a:t>Caso clínico.</a:t>
            </a:r>
          </a:p>
          <a:p>
            <a:pPr marL="0" indent="0">
              <a:buNone/>
            </a:pPr>
            <a:br>
              <a:rPr lang="es-MX" sz="2800" dirty="0"/>
            </a:br>
            <a:br>
              <a:rPr lang="es-MX" sz="2800" dirty="0"/>
            </a:br>
            <a:r>
              <a:rPr lang="es-MX" sz="2800" dirty="0"/>
              <a:t>Tiempo de Presentación .(10 Minutos de Presentación y 5 Minutos Preguntas)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1762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107</Words>
  <Application>Microsoft Office PowerPoint</Application>
  <PresentationFormat>Personalizado</PresentationFormat>
  <Paragraphs>11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X CONGRESO INTERNACIONAL DE INVESTIGACION EN CIENCIAS DE LA SALUD.  10,11 Y 12 DE SEPTIEMBRE DE 2025 SEDE: CENTRO DE EMPREDEDORDE LA UJAT CIUDAD UNIVERSITARIA DEL CONOCIMIENTO, ZONA ALTOZANO VILLAHERMOSA TABASCO,MEXICO.  “Atención Primaria a la Salud en la era 5.0: Aprender del pasado, imaginar nuevos futuros”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CONGRESO</dc:creator>
  <cp:lastModifiedBy>PROF. MIRIAN CAROLINA MARTINEZ LOPEZ</cp:lastModifiedBy>
  <cp:revision>6</cp:revision>
  <dcterms:created xsi:type="dcterms:W3CDTF">2024-07-04T02:34:40Z</dcterms:created>
  <dcterms:modified xsi:type="dcterms:W3CDTF">2025-09-01T19:04:59Z</dcterms:modified>
</cp:coreProperties>
</file>