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10080625" cy="7559675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0" d="100"/>
          <a:sy n="110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4D013-C83F-4EA1-B457-27D5636FD02F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8B579-D2CD-4596-B125-C0862225C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000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01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22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0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961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  <a:prstGeom prst="rect">
            <a:avLst/>
          </a:prstGeo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095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02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46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11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7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79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F6B92415-003B-4288-85E9-09AF68A8E947}" type="datetimeFigureOut">
              <a:rPr lang="es-MX" smtClean="0"/>
              <a:t>17/06/25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/>
          <a:lstStyle/>
          <a:p>
            <a:fld id="{ADBEF4AE-CF6E-4DE8-898F-41894D1298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27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4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C812D-47B7-011B-7AD7-A2FA6B2E1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64" y="670561"/>
            <a:ext cx="5454877" cy="5262880"/>
          </a:xfrm>
        </p:spPr>
        <p:txBody>
          <a:bodyPr>
            <a:normAutofit/>
          </a:bodyPr>
          <a:lstStyle/>
          <a:p>
            <a:pPr algn="l"/>
            <a:r>
              <a:rPr lang="es-MX" sz="2400" dirty="0"/>
              <a:t>X CONGRESO INTERNACIONAL</a:t>
            </a:r>
            <a:br>
              <a:rPr lang="es-MX" sz="2400" dirty="0"/>
            </a:br>
            <a:r>
              <a:rPr lang="es-MX" sz="2400" dirty="0"/>
              <a:t>DE INVESTIGACION EN CIENCIAS DE LA SALUD.</a:t>
            </a:r>
            <a:br>
              <a:rPr lang="es-MX" sz="2400" dirty="0"/>
            </a:br>
            <a:br>
              <a:rPr lang="es-MX" sz="2400" dirty="0"/>
            </a:br>
            <a:r>
              <a:rPr lang="es-MX" sz="1800" dirty="0"/>
              <a:t>10,11 Y 12 DE SEPTIEMBRE DE 2025</a:t>
            </a:r>
            <a:br>
              <a:rPr lang="es-MX" sz="1800" dirty="0"/>
            </a:br>
            <a:r>
              <a:rPr lang="es-MX" sz="1800" dirty="0"/>
              <a:t>SEDE: CENTRO DE EMPREDEDORDE LA UJAT CIUDAD UNIVERSITARIA DEL CONOCIMIENTO, ZONA ALTOZANO VILLAHERMOSA TABASCO,MEXICO</a:t>
            </a:r>
            <a:r>
              <a:rPr lang="es-MX" sz="2400" dirty="0"/>
              <a:t>.</a:t>
            </a:r>
            <a:br>
              <a:rPr lang="es-MX" sz="2400" dirty="0"/>
            </a:br>
            <a:br>
              <a:rPr lang="es-MX" sz="2400" dirty="0"/>
            </a:br>
            <a:r>
              <a:rPr lang="es-MX" sz="2000" dirty="0"/>
              <a:t>“Atención Primaria a la Salud en la era 5.0: Aprender del pasado, imaginar nuevos futuros”</a:t>
            </a:r>
            <a:br>
              <a:rPr lang="es-MX" sz="2000" dirty="0"/>
            </a:br>
            <a:br>
              <a:rPr lang="es-MX" sz="2000" dirty="0"/>
            </a:br>
            <a:endParaRPr lang="es-MX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0CF34D-5B3D-6984-BAF4-EE2093BFA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4258" y="1420401"/>
            <a:ext cx="4614043" cy="31373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MX" dirty="0"/>
              <a:t>Titulo: </a:t>
            </a:r>
          </a:p>
          <a:p>
            <a:pPr algn="l"/>
            <a:endParaRPr lang="es-MX" dirty="0"/>
          </a:p>
          <a:p>
            <a:pPr algn="l"/>
            <a:r>
              <a:rPr lang="es-MX" dirty="0"/>
              <a:t>Autor (es):</a:t>
            </a:r>
          </a:p>
          <a:p>
            <a:pPr algn="l"/>
            <a:endParaRPr lang="es-MX" dirty="0"/>
          </a:p>
          <a:p>
            <a:pPr algn="l"/>
            <a:r>
              <a:rPr lang="es-MX" dirty="0"/>
              <a:t>Ámbito:</a:t>
            </a:r>
          </a:p>
          <a:p>
            <a:pPr algn="l"/>
            <a:endParaRPr lang="es-MX" dirty="0"/>
          </a:p>
          <a:p>
            <a:pPr algn="l"/>
            <a:r>
              <a:rPr lang="es-MX" dirty="0"/>
              <a:t>Eje Temático:</a:t>
            </a: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550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75B8202-31F1-97C1-0A40-2D1CEFA28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82" y="1409766"/>
            <a:ext cx="90870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Seguir los lineamientos establecidos según el tipo de trabajo según categoria: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Trabajo de investigación.</a:t>
            </a:r>
          </a:p>
          <a:p>
            <a:r>
              <a:rPr lang="es-MX" dirty="0"/>
              <a:t>Caso clínico.</a:t>
            </a:r>
          </a:p>
          <a:p>
            <a:r>
              <a:rPr lang="es-MX" sz="2800" dirty="0"/>
              <a:t>Experiencia de la Práctica.</a:t>
            </a:r>
            <a:br>
              <a:rPr lang="es-MX" sz="2800" dirty="0"/>
            </a:br>
            <a:br>
              <a:rPr lang="es-MX" sz="2800" dirty="0"/>
            </a:br>
            <a:r>
              <a:rPr lang="es-MX" sz="2800" dirty="0"/>
              <a:t>Tiempo de Presentación .(10 Minutos de Presentación y 5 Minutos Preguntas)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1762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114</Words>
  <Application>Microsoft Macintosh PowerPoint</Application>
  <PresentationFormat>Personalizado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de Office</vt:lpstr>
      <vt:lpstr>X CONGRESO INTERNACIONAL DE INVESTIGACION EN CIENCIAS DE LA SALUD.  10,11 Y 12 DE SEPTIEMBRE DE 2025 SEDE: CENTRO DE EMPREDEDORDE LA UJAT CIUDAD UNIVERSITARIA DEL CONOCIMIENTO, ZONA ALTOZANO VILLAHERMOSA TABASCO,MEXICO.  “Atención Primaria a la Salud en la era 5.0: Aprender del pasado, imaginar nuevos futuros”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CONGRESO</dc:creator>
  <cp:lastModifiedBy>HILLATIS ABEL SANCHEZ PEREZ</cp:lastModifiedBy>
  <cp:revision>5</cp:revision>
  <dcterms:created xsi:type="dcterms:W3CDTF">2024-07-04T02:34:40Z</dcterms:created>
  <dcterms:modified xsi:type="dcterms:W3CDTF">2025-06-17T23:08:35Z</dcterms:modified>
</cp:coreProperties>
</file>