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4694"/>
  </p:normalViewPr>
  <p:slideViewPr>
    <p:cSldViewPr snapToGrid="0">
      <p:cViewPr varScale="1">
        <p:scale>
          <a:sx n="117" d="100"/>
          <a:sy n="117" d="100"/>
        </p:scale>
        <p:origin x="8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E761BE-2FA1-B068-4D41-C6EF512396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8E35D4A-3C7B-D069-BAC5-5BCC961C67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487105-3238-C83A-FFC9-65EEEE5E4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0443-BACC-45B4-BE6B-79CAB04B31AC}" type="datetimeFigureOut">
              <a:rPr lang="es-MX" smtClean="0"/>
              <a:t>09/08/24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7ABEEC-2A7C-1FEC-2B45-3CDB91660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A927F8-6E57-1717-D973-6BD060FAF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38FA-2F3C-4AF7-BAE4-5AB2119558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8990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3BB0B4-03B7-A8F5-4E8A-37A537E59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CCD52B4-EB5F-F24B-6349-0531AE5ED3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85AFD0-714D-D269-EDBA-363B745C7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0443-BACC-45B4-BE6B-79CAB04B31AC}" type="datetimeFigureOut">
              <a:rPr lang="es-MX" smtClean="0"/>
              <a:t>09/08/24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BED48C-0EC6-5B10-5CF5-E5D7E14A5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1B205C-EE4C-5CF5-9CE3-D3DA94225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38FA-2F3C-4AF7-BAE4-5AB2119558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518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B724CDF-5B0B-9BE0-877D-8114A13598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0986BE0-5D75-34C1-8E4F-348BB944A2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27B24E-A96C-68C1-3AD0-FF7B754E9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0443-BACC-45B4-BE6B-79CAB04B31AC}" type="datetimeFigureOut">
              <a:rPr lang="es-MX" smtClean="0"/>
              <a:t>09/08/24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E9C6AF-39BB-9142-2B94-84444F0A2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48F4FD-D366-DFA8-8F6A-842392BDE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38FA-2F3C-4AF7-BAE4-5AB2119558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3944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94E0EC-D07C-147A-4992-D3E3BF933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C68B7E-60B0-1092-A30F-3E14255DB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21225C-03A8-BC6A-425C-E1C8A86CE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0443-BACC-45B4-BE6B-79CAB04B31AC}" type="datetimeFigureOut">
              <a:rPr lang="es-MX" smtClean="0"/>
              <a:t>09/08/24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BF3057-3DCC-F329-FE74-3862746D1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25F4A3-189B-6C8A-A329-6607BA000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38FA-2F3C-4AF7-BAE4-5AB2119558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1074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370ED8-9D62-437D-4B77-AFAA3886F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59D046E-6190-FCEB-5BD7-8FD2759A8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04EED4-F3BA-51FD-9B63-FB945DE35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0443-BACC-45B4-BE6B-79CAB04B31AC}" type="datetimeFigureOut">
              <a:rPr lang="es-MX" smtClean="0"/>
              <a:t>09/08/24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DFD389-F253-8FE4-A717-D6EBE9D66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C9F71D-4FEA-4231-A8F9-FD55BA737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38FA-2F3C-4AF7-BAE4-5AB2119558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130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AF860E-9687-5D71-5E69-0B5845AE6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4A54FA-FCF1-3B1B-BB0B-4050C628EA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83D17B4-870A-1ECC-16B6-666B456EBA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711F64D-6082-1660-BC74-180A6FCFE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0443-BACC-45B4-BE6B-79CAB04B31AC}" type="datetimeFigureOut">
              <a:rPr lang="es-MX" smtClean="0"/>
              <a:t>09/08/24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243BB2-C017-1069-57C3-646D3BEA8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386C05-0511-A17F-5677-FA454C45E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38FA-2F3C-4AF7-BAE4-5AB2119558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8049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5F98C6-7A37-CACF-EE40-886849637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8EAB860-08F9-17AB-2129-69C987C913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63D267E-B031-D47B-8E87-C7D83D4C24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6D17CF1-3326-34CF-9526-734554412C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33EB293-2C73-D0CD-FC23-8F5D26F9CC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D3B7F6D-C14F-0556-996E-60A4AC06A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0443-BACC-45B4-BE6B-79CAB04B31AC}" type="datetimeFigureOut">
              <a:rPr lang="es-MX" smtClean="0"/>
              <a:t>09/08/24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FC61760-8BB8-5452-8B41-4C314FEA4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C3AEAC0-3AE8-5478-3DC9-6FBA8D092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38FA-2F3C-4AF7-BAE4-5AB2119558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3581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21CE6B-AF0E-8FFC-1393-A97217BD7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E3B395A-6FF5-DB8D-5677-490425972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0443-BACC-45B4-BE6B-79CAB04B31AC}" type="datetimeFigureOut">
              <a:rPr lang="es-MX" smtClean="0"/>
              <a:t>09/08/24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E283850-287D-B68D-ACB8-E96861377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5F08BD6-D47C-90AF-0DE8-103D06636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38FA-2F3C-4AF7-BAE4-5AB2119558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5796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F831086-8557-F2BC-9FE0-8766FF87B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0443-BACC-45B4-BE6B-79CAB04B31AC}" type="datetimeFigureOut">
              <a:rPr lang="es-MX" smtClean="0"/>
              <a:t>09/08/24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40F91CF-CE28-F10A-2C7C-568D0E8B5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F413C40-A956-9B05-5DD3-F868C1790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38FA-2F3C-4AF7-BAE4-5AB2119558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855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C71EDB-59D0-3C83-25A4-F8EE7620D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7E20CC-B9A8-DDFE-BDB7-689E630BE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A931F50-5F2F-37D9-27FF-780D355474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4F0D71-678A-4D5E-7F21-D9BFF0102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0443-BACC-45B4-BE6B-79CAB04B31AC}" type="datetimeFigureOut">
              <a:rPr lang="es-MX" smtClean="0"/>
              <a:t>09/08/24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EC8E77-53AE-D181-2C4C-B30E138BA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58F34C4-63CB-7B95-8150-7C898CAEB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38FA-2F3C-4AF7-BAE4-5AB2119558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4342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E7E4DE-3962-D82B-D551-ACFEAD1BF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503DA8F-0E16-6321-2D6C-A412EB7A95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2B028D-6908-E9E0-14AA-270F66F176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02151F-ABBD-DF6D-990A-86DD2803E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20443-BACC-45B4-BE6B-79CAB04B31AC}" type="datetimeFigureOut">
              <a:rPr lang="es-MX" smtClean="0"/>
              <a:t>09/08/24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8CF0538-283D-FEDB-E033-21916F62F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CFC3B56-EAC5-59FE-39BB-897CC4F03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38FA-2F3C-4AF7-BAE4-5AB2119558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6657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1833F36-DB41-1AB5-06B8-BD01ACDB0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A940C87-C3C7-BB10-BB77-812F017B1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B4AE08-C2D0-6716-B348-076FB77A06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B20443-BACC-45B4-BE6B-79CAB04B31AC}" type="datetimeFigureOut">
              <a:rPr lang="es-MX" smtClean="0"/>
              <a:t>09/08/24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18F766-556A-7F95-3F66-5187A735C8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6A251E-C17F-B7ED-9FD0-D66FCD7B2E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D338FA-2F3C-4AF7-BAE4-5AB2119558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864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45DAE6-E357-5D84-6C70-B5636F021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664" y="670561"/>
            <a:ext cx="5454877" cy="5262880"/>
          </a:xfrm>
        </p:spPr>
        <p:txBody>
          <a:bodyPr>
            <a:normAutofit/>
          </a:bodyPr>
          <a:lstStyle/>
          <a:p>
            <a:pPr algn="l"/>
            <a:r>
              <a:rPr lang="es-MX" sz="2400" dirty="0"/>
              <a:t>IX CONGRESO INTERNACIONAL</a:t>
            </a:r>
            <a:br>
              <a:rPr lang="es-MX" sz="2400" dirty="0"/>
            </a:br>
            <a:r>
              <a:rPr lang="es-MX" sz="2400" dirty="0"/>
              <a:t>DE INVESTIGACION EN CIENCIAS DE LA SALUD.</a:t>
            </a:r>
            <a:br>
              <a:rPr lang="es-MX" sz="2400" dirty="0"/>
            </a:br>
            <a:br>
              <a:rPr lang="es-MX" sz="2400" dirty="0"/>
            </a:br>
            <a:r>
              <a:rPr lang="es-MX" sz="1800" dirty="0"/>
              <a:t>04,05 Y 06 DE SEPTIEMBRE DE 2024</a:t>
            </a:r>
            <a:br>
              <a:rPr lang="es-MX" sz="1800" dirty="0"/>
            </a:br>
            <a:r>
              <a:rPr lang="es-MX" sz="1800" dirty="0"/>
              <a:t>SEDE: CENTRO DE EMPREDEDORDE LA UJAT CIUDAD UNIVERSITARIA DEL CONOCIMIENTO, ZONA ALTOZANO VILLAHERMOSA TABASCO,MEXICO</a:t>
            </a:r>
            <a:r>
              <a:rPr lang="es-MX" sz="2400" dirty="0"/>
              <a:t>.</a:t>
            </a:r>
            <a:br>
              <a:rPr lang="es-MX" sz="2400" dirty="0"/>
            </a:br>
            <a:br>
              <a:rPr lang="es-MX" sz="2400" dirty="0"/>
            </a:br>
            <a:r>
              <a:rPr lang="es-MX" sz="2000" dirty="0"/>
              <a:t>Enfermedades No Trasmisibles en la Era de la Inteligencia Artificial</a:t>
            </a:r>
            <a:br>
              <a:rPr lang="es-MX" sz="2000" dirty="0"/>
            </a:br>
            <a:br>
              <a:rPr lang="es-MX" sz="2000" dirty="0"/>
            </a:br>
            <a:endParaRPr lang="es-MX" sz="2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5EDA669-5990-8E2D-CBB7-40C6C7495D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54258" y="1420401"/>
            <a:ext cx="4614043" cy="3137338"/>
          </a:xfrm>
        </p:spPr>
        <p:txBody>
          <a:bodyPr>
            <a:normAutofit lnSpcReduction="10000"/>
          </a:bodyPr>
          <a:lstStyle/>
          <a:p>
            <a:pPr algn="l"/>
            <a:r>
              <a:rPr lang="es-MX" dirty="0"/>
              <a:t>Titulo: </a:t>
            </a:r>
          </a:p>
          <a:p>
            <a:pPr algn="l"/>
            <a:endParaRPr lang="es-MX" dirty="0"/>
          </a:p>
          <a:p>
            <a:pPr algn="l"/>
            <a:r>
              <a:rPr lang="es-MX" dirty="0"/>
              <a:t>Autor (es):</a:t>
            </a:r>
          </a:p>
          <a:p>
            <a:pPr algn="l"/>
            <a:endParaRPr lang="es-MX" dirty="0"/>
          </a:p>
          <a:p>
            <a:pPr algn="l"/>
            <a:r>
              <a:rPr lang="es-MX" dirty="0"/>
              <a:t>Ámbito:</a:t>
            </a:r>
          </a:p>
          <a:p>
            <a:pPr algn="l"/>
            <a:endParaRPr lang="es-MX" dirty="0"/>
          </a:p>
          <a:p>
            <a:pPr algn="l"/>
            <a:r>
              <a:rPr lang="es-MX" dirty="0"/>
              <a:t>Eje Temático:</a:t>
            </a:r>
          </a:p>
          <a:p>
            <a:pPr algn="l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80114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0CE640-398E-C5AB-6E41-3021C6307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000" y="169354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/>
              <a:t>Seguir los lineamientos establecidos según el tipo de trabajo según categoria:</a:t>
            </a:r>
          </a:p>
          <a:p>
            <a:pPr marL="0" indent="0">
              <a:buNone/>
            </a:pPr>
            <a:endParaRPr lang="es-MX" dirty="0"/>
          </a:p>
          <a:p>
            <a:r>
              <a:rPr lang="es-MX" dirty="0"/>
              <a:t>Trabajo de investigación.</a:t>
            </a:r>
          </a:p>
          <a:p>
            <a:r>
              <a:rPr lang="es-MX" dirty="0"/>
              <a:t>Caso clínico.</a:t>
            </a:r>
          </a:p>
          <a:p>
            <a:r>
              <a:rPr lang="es-MX" sz="2800" dirty="0"/>
              <a:t>Experiencia de la Práctica.</a:t>
            </a:r>
            <a:br>
              <a:rPr lang="es-MX" sz="2800" dirty="0"/>
            </a:br>
            <a:br>
              <a:rPr lang="es-MX" sz="2800" dirty="0"/>
            </a:br>
            <a:r>
              <a:rPr lang="es-MX" sz="2800" dirty="0"/>
              <a:t>Tiempo de Presentación .(10 Minutos de Presentación y 5 Minutos Preguntas)</a:t>
            </a: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683199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105</Words>
  <Application>Microsoft Macintosh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Tema de Office</vt:lpstr>
      <vt:lpstr>IX CONGRESO INTERNACIONAL DE INVESTIGACION EN CIENCIAS DE LA SALUD.  04,05 Y 06 DE SEPTIEMBRE DE 2024 SEDE: CENTRO DE EMPREDEDORDE LA UJAT CIUDAD UNIVERSITARIA DEL CONOCIMIENTO, ZONA ALTOZANO VILLAHERMOSA TABASCO,MEXICO.  Enfermedades No Trasmisibles en la Era de la Inteligencia Artificial 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PROF. HILLARIS ABEL SANCHEZ PEREZ</dc:creator>
  <cp:lastModifiedBy>122E45320@alumno.ujat.mx</cp:lastModifiedBy>
  <cp:revision>9</cp:revision>
  <cp:lastPrinted>2024-08-07T01:34:34Z</cp:lastPrinted>
  <dcterms:created xsi:type="dcterms:W3CDTF">2024-04-19T19:53:35Z</dcterms:created>
  <dcterms:modified xsi:type="dcterms:W3CDTF">2024-08-09T20:07:48Z</dcterms:modified>
</cp:coreProperties>
</file>