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761BE-2FA1-B068-4D41-C6EF51239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E35D4A-3C7B-D069-BAC5-5BCC961C6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87105-3238-C83A-FFC9-65EEEE5E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7ABEEC-2A7C-1FEC-2B45-3CDB9166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927F8-6E57-1717-D973-6BD060FA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99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BB0B4-03B7-A8F5-4E8A-37A537E5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CD52B4-EB5F-F24B-6349-0531AE5ED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85AFD0-714D-D269-EDBA-363B745C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BED48C-0EC6-5B10-5CF5-E5D7E14A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B205C-EE4C-5CF5-9CE3-D3DA9422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1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724CDF-5B0B-9BE0-877D-8114A1359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986BE0-5D75-34C1-8E4F-348BB944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27B24E-A96C-68C1-3AD0-FF7B754E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E9C6AF-39BB-9142-2B94-84444F0A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48F4FD-D366-DFA8-8F6A-842392BD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4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4E0EC-D07C-147A-4992-D3E3BF93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68B7E-60B0-1092-A30F-3E14255DB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21225C-03A8-BC6A-425C-E1C8A86C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BF3057-3DCC-F329-FE74-3862746D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25F4A3-189B-6C8A-A329-6607BA00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0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70ED8-9D62-437D-4B77-AFAA3886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9D046E-6190-FCEB-5BD7-8FD2759A8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4EED4-F3BA-51FD-9B63-FB945DE3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DFD389-F253-8FE4-A717-D6EBE9D6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C9F71D-4FEA-4231-A8F9-FD55BA7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30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F860E-9687-5D71-5E69-0B5845AE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A54FA-FCF1-3B1B-BB0B-4050C628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3D17B4-870A-1ECC-16B6-666B456EB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11F64D-6082-1660-BC74-180A6FCF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243BB2-C017-1069-57C3-646D3BEA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386C05-0511-A17F-5677-FA454C45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0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F98C6-7A37-CACF-EE40-88684963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EAB860-08F9-17AB-2129-69C987C91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3D267E-B031-D47B-8E87-C7D83D4C2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D17CF1-3326-34CF-9526-734554412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3EB293-2C73-D0CD-FC23-8F5D26F9C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3B7F6D-C14F-0556-996E-60A4AC06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C61760-8BB8-5452-8B41-4C314FEA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3AEAC0-3AE8-5478-3DC9-6FBA8D09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58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1CE6B-AF0E-8FFC-1393-A97217BD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3B395A-6FF5-DB8D-5677-49042597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283850-287D-B68D-ACB8-E9686137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F08BD6-D47C-90AF-0DE8-103D06636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79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831086-8557-F2BC-9FE0-8766FF87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0F91CF-CE28-F10A-2C7C-568D0E8B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413C40-A956-9B05-5DD3-F868C179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85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71EDB-59D0-3C83-25A4-F8EE7620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E20CC-B9A8-DDFE-BDB7-689E630BE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931F50-5F2F-37D9-27FF-780D3554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F0D71-678A-4D5E-7F21-D9BFF010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EC8E77-53AE-D181-2C4C-B30E138B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8F34C4-63CB-7B95-8150-7C898CAE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34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7E4DE-3962-D82B-D551-ACFEAD1B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03DA8F-0E16-6321-2D6C-A412EB7A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2B028D-6908-E9E0-14AA-270F66F17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2151F-ABBD-DF6D-990A-86DD2803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CF0538-283D-FEDB-E033-21916F62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FC3B56-EAC5-59FE-39BB-897CC4F0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833F36-DB41-1AB5-06B8-BD01ACDB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940C87-C3C7-BB10-BB77-812F017B1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B4AE08-C2D0-6716-B348-076FB77A0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B20443-BACC-45B4-BE6B-79CAB04B31AC}" type="datetimeFigureOut">
              <a:rPr lang="es-MX" smtClean="0"/>
              <a:t>09/08/24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8F766-556A-7F95-3F66-5187A735C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6A251E-C17F-B7ED-9FD0-D66FCD7B2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D338FA-2F3C-4AF7-BAE4-5AB2119558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64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5DAE6-E357-5D84-6C70-B5636F02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64" y="670561"/>
            <a:ext cx="5454877" cy="5262880"/>
          </a:xfrm>
        </p:spPr>
        <p:txBody>
          <a:bodyPr>
            <a:normAutofit/>
          </a:bodyPr>
          <a:lstStyle/>
          <a:p>
            <a:pPr algn="l"/>
            <a:r>
              <a:rPr lang="es-MX" sz="2400" dirty="0"/>
              <a:t>IX CONGRESO INTERNACIONAL</a:t>
            </a:r>
            <a:br>
              <a:rPr lang="es-MX" sz="2400" dirty="0"/>
            </a:br>
            <a:r>
              <a:rPr lang="es-MX" sz="2400" dirty="0"/>
              <a:t>DE INVESTIGACION EN CIENCIAS DE LA SALUD.</a:t>
            </a:r>
            <a:br>
              <a:rPr lang="es-MX" sz="2400" dirty="0"/>
            </a:br>
            <a:br>
              <a:rPr lang="es-MX" sz="2400" dirty="0"/>
            </a:br>
            <a:r>
              <a:rPr lang="es-MX" sz="1800" dirty="0"/>
              <a:t>04,05 Y 06 DE SEPTIEMBRE DE 2024</a:t>
            </a:r>
            <a:br>
              <a:rPr lang="es-MX" sz="1800" dirty="0"/>
            </a:br>
            <a:r>
              <a:rPr lang="es-MX" sz="1800" dirty="0"/>
              <a:t>SEDE: CENTRO DE EMPREDEDORDE LA UJAT CIUDAD UNIVERSITARIA DEL CONOCIMIENTO, ZONA ALTOZANO VILLAHERMOSA TABASCO,MEXICO</a:t>
            </a:r>
            <a:r>
              <a:rPr lang="es-MX" sz="2400" dirty="0"/>
              <a:t>.</a:t>
            </a:r>
            <a:br>
              <a:rPr lang="es-MX" sz="2400" dirty="0"/>
            </a:br>
            <a:br>
              <a:rPr lang="es-MX" sz="2400" dirty="0"/>
            </a:br>
            <a:r>
              <a:rPr lang="es-MX" sz="2000" dirty="0"/>
              <a:t>Enfermedades No Trasmisibles en la Era de la Inteligencia Artificial</a:t>
            </a:r>
            <a:br>
              <a:rPr lang="es-MX" sz="2000" dirty="0"/>
            </a:br>
            <a:br>
              <a:rPr lang="es-MX" sz="2000" dirty="0"/>
            </a:br>
            <a:endParaRPr lang="es-MX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EDA669-5990-8E2D-CBB7-40C6C7495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4258" y="1420401"/>
            <a:ext cx="4614043" cy="3137338"/>
          </a:xfrm>
        </p:spPr>
        <p:txBody>
          <a:bodyPr>
            <a:normAutofit lnSpcReduction="10000"/>
          </a:bodyPr>
          <a:lstStyle/>
          <a:p>
            <a:pPr algn="l"/>
            <a:r>
              <a:rPr lang="es-MX" dirty="0"/>
              <a:t>Titulo: </a:t>
            </a:r>
          </a:p>
          <a:p>
            <a:pPr algn="l"/>
            <a:endParaRPr lang="es-MX" dirty="0"/>
          </a:p>
          <a:p>
            <a:pPr algn="l"/>
            <a:r>
              <a:rPr lang="es-MX" dirty="0"/>
              <a:t>Autor (es):</a:t>
            </a:r>
          </a:p>
          <a:p>
            <a:pPr algn="l"/>
            <a:endParaRPr lang="es-MX" dirty="0"/>
          </a:p>
          <a:p>
            <a:pPr algn="l"/>
            <a:r>
              <a:rPr lang="es-MX" dirty="0"/>
              <a:t>Ámbito:</a:t>
            </a:r>
          </a:p>
          <a:p>
            <a:pPr algn="l"/>
            <a:endParaRPr lang="es-MX" dirty="0"/>
          </a:p>
          <a:p>
            <a:pPr algn="l"/>
            <a:r>
              <a:rPr lang="es-MX" dirty="0"/>
              <a:t>Eje Temático:</a:t>
            </a:r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011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0CE640-398E-C5AB-6E41-3021C630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6935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Seguir los lineamientos establecidos según el tipo de trabajo según categoria: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Trabajo de investigación.</a:t>
            </a:r>
          </a:p>
          <a:p>
            <a:r>
              <a:rPr lang="es-MX" dirty="0"/>
              <a:t>Caso clínico.</a:t>
            </a:r>
          </a:p>
          <a:p>
            <a:r>
              <a:rPr lang="es-MX" sz="2800" dirty="0"/>
              <a:t>Experiencia de la Práctica.</a:t>
            </a:r>
            <a:br>
              <a:rPr lang="es-MX" sz="2800" dirty="0"/>
            </a:br>
            <a:br>
              <a:rPr lang="es-MX" sz="2800" dirty="0"/>
            </a:br>
            <a:r>
              <a:rPr lang="es-MX" sz="2800" dirty="0"/>
              <a:t>Tiempo de Presentación .(10 Minutos de Presentación y 5 Minutos Preguntas)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8319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105</Words>
  <Application>Microsoft Macintosh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IX CONGRESO INTERNACIONAL DE INVESTIGACION EN CIENCIAS DE LA SALUD.  04,05 Y 06 DE SEPTIEMBRE DE 2024 SEDE: CENTRO DE EMPREDEDORDE LA UJAT CIUDAD UNIVERSITARIA DEL CONOCIMIENTO, ZONA ALTOZANO VILLAHERMOSA TABASCO,MEXICO.  Enfermedades No Trasmisibles en la Era de la Inteligencia Artificial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PROF. HILLARIS ABEL SANCHEZ PEREZ</dc:creator>
  <cp:lastModifiedBy>122E45320@alumno.ujat.mx</cp:lastModifiedBy>
  <cp:revision>9</cp:revision>
  <cp:lastPrinted>2024-08-07T01:34:34Z</cp:lastPrinted>
  <dcterms:created xsi:type="dcterms:W3CDTF">2024-04-19T19:53:35Z</dcterms:created>
  <dcterms:modified xsi:type="dcterms:W3CDTF">2024-08-09T20:07:48Z</dcterms:modified>
</cp:coreProperties>
</file>