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5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153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450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95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48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294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549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18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014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39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39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BA34D-7502-4CF5-8875-4FCB5647223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2B2AA-A048-4540-BAC2-206F5A667E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53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3518" y="17234"/>
            <a:ext cx="9144000" cy="1019946"/>
          </a:xfrm>
        </p:spPr>
        <p:txBody>
          <a:bodyPr>
            <a:noAutofit/>
          </a:bodyPr>
          <a:lstStyle/>
          <a:p>
            <a:r>
              <a:rPr lang="es-MX" sz="3000" b="1" dirty="0"/>
              <a:t>GUIA DE TAMAÑO DE LETRA PARA LA ELABORACIÓN DEL CARTEL (LETRA 30 negritas)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6977" y="1339088"/>
            <a:ext cx="5569388" cy="1783957"/>
          </a:xfrm>
        </p:spPr>
        <p:txBody>
          <a:bodyPr/>
          <a:lstStyle/>
          <a:p>
            <a:pPr algn="l"/>
            <a:r>
              <a:rPr lang="es-MX" sz="1800" b="1" dirty="0"/>
              <a:t>Introducción (letra 18 negritas)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El formato que se presenta aquí es solo una guía del tamaño de letra para que puedan elaborar los carteles,  no es obligatorio seguir usar los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 tamaños aquí expuestos ni el formato de la fuente. Lo que si se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deberá respetar es la configuración del cartel en forma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horizontal. La letra usada en esta guía es </a:t>
            </a:r>
            <a:r>
              <a:rPr lang="es-MX" sz="1300" dirty="0" err="1"/>
              <a:t>calibri</a:t>
            </a:r>
            <a:r>
              <a:rPr lang="es-MX" sz="1300" dirty="0"/>
              <a:t>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(tamaño 13)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92480" y="1141299"/>
            <a:ext cx="996696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MX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93914" y="958564"/>
            <a:ext cx="11580224" cy="406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100" i="1" dirty="0"/>
              <a:t>Correo electrónico y datos de todos los participantes que intervinieron en el trabajo como universidad a la que pertenecen, teléfono unidad de adscripción y demás datos UNIVERSISDAD JUÁREZ AUTÓNOMA DE TABASCO (tamaño 11 cursiva)</a:t>
            </a: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306976" y="3001382"/>
            <a:ext cx="4789459" cy="1428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800" b="1" dirty="0"/>
              <a:t>OJETIVOS (letra 18 negritas)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MX" sz="1300" b="1" dirty="0"/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MX" sz="1300" b="1" dirty="0"/>
              <a:t>Presentar un ejemplo de cartel con tamaño de letra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1300" b="1" dirty="0"/>
              <a:t>         legible debido a la forma de exposición en línea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MX" sz="1300" b="1" dirty="0"/>
              <a:t>Guía de formato NO obligatorio (tamaño 13 negritas)</a:t>
            </a: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0" y="6467620"/>
            <a:ext cx="5537564" cy="27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MX" sz="1200" i="1" dirty="0"/>
              <a:t> Figura 1 Cartel 1er Congreso de Química UJAT (letra 12 cursiva) </a:t>
            </a: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6118412" y="1351766"/>
            <a:ext cx="5708371" cy="2248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800" b="1" dirty="0"/>
              <a:t>Otras secciones (letra 18 negritas)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Cabe aclarar que normalmente los carteles expuestos en congresos se presentan en forman vertical con medidas de 90cm x 120cm. En esta ocasión debido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a la forma de exposición en línea a través de dispositivos electrónicos y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mediante la plataforma Microsoft </a:t>
            </a:r>
            <a:r>
              <a:rPr lang="es-MX" sz="1300" dirty="0" err="1"/>
              <a:t>Teams</a:t>
            </a:r>
            <a:r>
              <a:rPr lang="es-MX" sz="1300" dirty="0"/>
              <a:t>, se decidió cambiar al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formato horizontal para poder aprovechar al máximo el espacio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 de proyección de los dispositivos electrónicos, (letra 13)</a:t>
            </a: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5876365" y="4213887"/>
            <a:ext cx="6015187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MX" sz="1800" b="1" dirty="0"/>
              <a:t>             Otras secciones (letra 18 negritas)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      La presentación de los carteles se llevará a cabo por orden asignado, el comité organizador se encargara de descargar los trabajos enviados previamente y colocarlos en una presentación de PowerPoint para presentarlos uno a uno, por lo cual el expositor no podrá hacer ampliaciones ni movimientos (letra 13)</a:t>
            </a: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5878202" y="5384398"/>
            <a:ext cx="6013349" cy="774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1800" b="1" dirty="0"/>
              <a:t>Conclusión (letra 18 negritas)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300" dirty="0"/>
              <a:t>Antes de terminar proyecten su trabajo en un dispositivo electrónico para verificar, se aclara que </a:t>
            </a:r>
            <a:r>
              <a:rPr lang="es-MX" sz="1300" u="sng" dirty="0"/>
              <a:t>también que el exceso de tiempo de exposición será penalizado</a:t>
            </a:r>
            <a:r>
              <a:rPr lang="es-MX" sz="1300" dirty="0"/>
              <a:t> (letra 13)</a:t>
            </a: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6577815" y="4006454"/>
            <a:ext cx="5537564" cy="406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i="1" dirty="0"/>
              <a:t>Figura 2 formato horizontal (letra 12 cursiva) </a:t>
            </a:r>
          </a:p>
        </p:txBody>
      </p:sp>
      <p:pic>
        <p:nvPicPr>
          <p:cNvPr id="19" name="Picture 2" descr="Horizontal, vertical posters and pattern with leaf, book, bell and lettering Welcome Back to School. - 84176989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59" t="2008" b="-1"/>
          <a:stretch/>
        </p:blipFill>
        <p:spPr bwMode="auto">
          <a:xfrm>
            <a:off x="5338747" y="1973345"/>
            <a:ext cx="1151276" cy="223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orizontal, vertical posters and pattern with leaf, book, bell and lettering Welcome Back to School. - 84176989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075" r="34385" b="2924"/>
          <a:stretch/>
        </p:blipFill>
        <p:spPr bwMode="auto">
          <a:xfrm>
            <a:off x="7751299" y="2858533"/>
            <a:ext cx="2493034" cy="117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Señal de prohibido 17"/>
          <p:cNvSpPr/>
          <p:nvPr/>
        </p:nvSpPr>
        <p:spPr>
          <a:xfrm>
            <a:off x="4701623" y="1945025"/>
            <a:ext cx="2361268" cy="2252783"/>
          </a:xfrm>
          <a:prstGeom prst="noSmoking">
            <a:avLst>
              <a:gd name="adj" fmla="val 578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10554142" y="3064427"/>
            <a:ext cx="1159298" cy="999588"/>
            <a:chOff x="8316349" y="3134635"/>
            <a:chExt cx="1159298" cy="999588"/>
          </a:xfrm>
        </p:grpSpPr>
        <p:sp>
          <p:nvSpPr>
            <p:cNvPr id="21" name="Franja diagonal 20"/>
            <p:cNvSpPr/>
            <p:nvPr/>
          </p:nvSpPr>
          <p:spPr>
            <a:xfrm>
              <a:off x="8683894" y="3134635"/>
              <a:ext cx="791753" cy="999588"/>
            </a:xfrm>
            <a:prstGeom prst="diagStripe">
              <a:avLst>
                <a:gd name="adj" fmla="val 7556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23" name="Franja diagonal 22"/>
            <p:cNvSpPr/>
            <p:nvPr/>
          </p:nvSpPr>
          <p:spPr>
            <a:xfrm flipH="1">
              <a:off x="8316349" y="3639888"/>
              <a:ext cx="367545" cy="490310"/>
            </a:xfrm>
            <a:prstGeom prst="diagStripe">
              <a:avLst>
                <a:gd name="adj" fmla="val 49738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25" name="Subtítulo 2"/>
          <p:cNvSpPr txBox="1">
            <a:spLocks/>
          </p:cNvSpPr>
          <p:nvPr/>
        </p:nvSpPr>
        <p:spPr>
          <a:xfrm>
            <a:off x="5914385" y="6158460"/>
            <a:ext cx="5952390" cy="560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1400" b="1" dirty="0"/>
              <a:t>REFERENCIAS (LETRA 14 NEGRITAS) “</a:t>
            </a:r>
            <a:r>
              <a:rPr lang="es-MX" sz="1400" dirty="0"/>
              <a:t>formato alterno por espacio”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dirty="0"/>
              <a:t>Apellido del 1er autor, iniciales de nombre(s); et al., </a:t>
            </a:r>
            <a:r>
              <a:rPr lang="es-MX" sz="1200" i="1" dirty="0"/>
              <a:t>nombre de revista abrev.</a:t>
            </a:r>
            <a:r>
              <a:rPr lang="es-MX" sz="1200" dirty="0"/>
              <a:t> </a:t>
            </a:r>
            <a:r>
              <a:rPr lang="es-MX" sz="1200" i="1" dirty="0"/>
              <a:t>o libro cursiva </a:t>
            </a:r>
            <a:r>
              <a:rPr lang="es-MX" sz="1200" b="1" dirty="0"/>
              <a:t>año negrita,</a:t>
            </a:r>
            <a:r>
              <a:rPr lang="es-MX" sz="1200" dirty="0"/>
              <a:t> </a:t>
            </a:r>
            <a:r>
              <a:rPr lang="es-MX" sz="1200" i="1" dirty="0" err="1"/>
              <a:t>vol</a:t>
            </a:r>
            <a:r>
              <a:rPr lang="es-MX" sz="1200" i="1" dirty="0"/>
              <a:t> cursiva</a:t>
            </a:r>
            <a:r>
              <a:rPr lang="es-MX" sz="1200" dirty="0"/>
              <a:t>, paginas-DOI. (letra 12)-----puede usar formato APA si así considera </a:t>
            </a:r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72F6A319-BF75-7A4C-9AE2-C95BF9C1226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25" y="4531590"/>
            <a:ext cx="4924021" cy="162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83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407</Words>
  <Application>Microsoft Office PowerPoint</Application>
  <PresentationFormat>Panorámica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GUIA DE TAMAÑO DE LETRA PARA LA ELABORACIÓN DEL CARTEL (LETRA 30 negritas)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DE LAS SECUELAS DEL COVID-19 (LETRA 36 negritas)</dc:title>
  <dc:creator>Omar Saavedra</dc:creator>
  <cp:lastModifiedBy>PROF. MARICELA DE JESUS ALOR CHAVEZ</cp:lastModifiedBy>
  <cp:revision>27</cp:revision>
  <dcterms:created xsi:type="dcterms:W3CDTF">2021-10-21T13:33:11Z</dcterms:created>
  <dcterms:modified xsi:type="dcterms:W3CDTF">2024-09-25T07:34:34Z</dcterms:modified>
</cp:coreProperties>
</file>